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handoutMasterIdLst>
    <p:handoutMasterId r:id="rId10"/>
  </p:handoutMasterIdLst>
  <p:sldIdLst>
    <p:sldId id="314" r:id="rId2"/>
    <p:sldId id="316" r:id="rId3"/>
    <p:sldId id="317" r:id="rId4"/>
    <p:sldId id="325" r:id="rId5"/>
    <p:sldId id="323" r:id="rId6"/>
    <p:sldId id="326" r:id="rId7"/>
    <p:sldId id="327" r:id="rId8"/>
    <p:sldId id="32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A3"/>
    <a:srgbClr val="6C5CE7"/>
    <a:srgbClr val="B0BEC5"/>
    <a:srgbClr val="F39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03283-B095-4265-878A-F9873252BBE2}" v="246" dt="2026-05-19T00:42:20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25/7/colors/Standard Color_2#48">
  <dgm:title val="Standard Color 2"/>
  <dgm:desc val=""/>
  <dgm:catLst>
    <dgm:cat type="accent1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>
        <a:alpha val="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>
        <a:alpha val="0"/>
      </a:schemeClr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ImgPlace1">
    <dgm:fillClrLst meth="repeat">
      <a:schemeClr val="accent1">
        <a:lumMod val="20000"/>
        <a:lumOff val="8000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bg2"/>
    </dgm:txFillClrLst>
    <dgm:txEffectClrLst/>
  </dgm:styleLbl>
  <dgm:styleLbl name="fgImgPlac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 meth="repeat">
      <a:schemeClr val="tx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2"/>
    </dgm:txFillClrLst>
    <dgm:txEffectClrLst/>
  </dgm:styleLbl>
  <dgm:styleLbl name="solidBgAcc1">
    <dgm:fillClrLst meth="repeat">
      <a:schemeClr val="accent1">
        <a:alpha val="1000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bg2"/>
    </dgm:txFillClrLst>
    <dgm:txEffectClrLst/>
  </dgm:styleLbl>
  <dgm:styleLbl name="callout">
    <dgm:fillClrLst meth="repeat">
      <a:schemeClr val="tx2">
        <a:alpha val="4000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tx1"/>
    </dgm:txFillClrLst>
    <dgm:txEffectClrLst/>
  </dgm:styleLbl>
  <dgm:styleLbl name="trBgShp">
    <dgm:fillClrLst meth="repeat">
      <a:schemeClr val="accent1">
        <a:lumMod val="20000"/>
        <a:lumOff val="8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bgAcc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 meth="repeat">
      <a:schemeClr val="tx2"/>
    </dgm:txFillClrLst>
    <dgm:txEffectClrLst/>
  </dgm:styleLbl>
  <dgm:styleLbl name="alignAcc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accent1">
        <a:lumMod val="20000"/>
        <a:lumOff val="80000"/>
      </a:schemeClr>
    </dgm:txFillClrLst>
    <dgm:txEffectClrLst/>
  </dgm:styleLbl>
  <dgm:styleLbl name="conFgAcc1">
    <dgm:fillClrLst meth="repeat">
      <a:schemeClr val="accent1">
        <a:alpha val="1000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bg2"/>
    </dgm:txFillClrLst>
    <dgm:txEffectClrLst/>
  </dgm:styleLbl>
  <dgm:styleLbl name="dkBgShp">
    <dgm:fillClrLst meth="repeat">
      <a:schemeClr val="tx2"/>
    </dgm:fillClrLst>
    <dgm:linClrLst meth="repeat">
      <a:schemeClr val="lt1">
        <a:alpha val="0"/>
      </a:schemeClr>
    </dgm:linClrLst>
    <dgm:effectClrLst/>
    <dgm:txLinClrLst/>
    <dgm:txFillClrLst meth="repeat">
      <a:schemeClr val="tx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accent1">
        <a:lumMod val="20000"/>
        <a:lumOff val="80000"/>
      </a:schemeClr>
    </dgm:txFillClrLst>
    <dgm:txEffectClrLst/>
  </dgm:styleLbl>
  <dgm:styleLbl name="alignNode1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25/7/colors/Standard Color_2#48">
  <dgm:title val="Standard Color 2"/>
  <dgm:desc val=""/>
  <dgm:catLst>
    <dgm:cat type="accent1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>
        <a:alpha val="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>
        <a:alpha val="0"/>
      </a:schemeClr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ImgPlace1">
    <dgm:fillClrLst meth="repeat">
      <a:schemeClr val="accent1">
        <a:lumMod val="20000"/>
        <a:lumOff val="8000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bg2"/>
    </dgm:txFillClrLst>
    <dgm:txEffectClrLst/>
  </dgm:styleLbl>
  <dgm:styleLbl name="fgImgPlac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 meth="repeat">
      <a:schemeClr val="tx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2"/>
    </dgm:txFillClrLst>
    <dgm:txEffectClrLst/>
  </dgm:styleLbl>
  <dgm:styleLbl name="solidBgAcc1">
    <dgm:fillClrLst meth="repeat">
      <a:schemeClr val="accent1">
        <a:alpha val="1000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bg2"/>
    </dgm:txFillClrLst>
    <dgm:txEffectClrLst/>
  </dgm:styleLbl>
  <dgm:styleLbl name="callout">
    <dgm:fillClrLst meth="repeat">
      <a:schemeClr val="tx2">
        <a:alpha val="4000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tx1"/>
    </dgm:txFillClrLst>
    <dgm:txEffectClrLst/>
  </dgm:styleLbl>
  <dgm:styleLbl name="trBgShp">
    <dgm:fillClrLst meth="repeat">
      <a:schemeClr val="accent1">
        <a:lumMod val="20000"/>
        <a:lumOff val="8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bgAcc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 meth="repeat">
      <a:schemeClr val="tx2"/>
    </dgm:txFillClrLst>
    <dgm:txEffectClrLst/>
  </dgm:styleLbl>
  <dgm:styleLbl name="alignAcc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accent1">
        <a:lumMod val="20000"/>
        <a:lumOff val="80000"/>
      </a:schemeClr>
    </dgm:txFillClrLst>
    <dgm:txEffectClrLst/>
  </dgm:styleLbl>
  <dgm:styleLbl name="conFgAcc1">
    <dgm:fillClrLst meth="repeat">
      <a:schemeClr val="accent1">
        <a:alpha val="1000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bg2"/>
    </dgm:txFillClrLst>
    <dgm:txEffectClrLst/>
  </dgm:styleLbl>
  <dgm:styleLbl name="dkBgShp">
    <dgm:fillClrLst meth="repeat">
      <a:schemeClr val="tx2"/>
    </dgm:fillClrLst>
    <dgm:linClrLst meth="repeat">
      <a:schemeClr val="lt1">
        <a:alpha val="0"/>
      </a:schemeClr>
    </dgm:linClrLst>
    <dgm:effectClrLst/>
    <dgm:txLinClrLst/>
    <dgm:txFillClrLst meth="repeat">
      <a:schemeClr val="tx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accent1">
        <a:lumMod val="20000"/>
        <a:lumOff val="80000"/>
      </a:schemeClr>
    </dgm:txFillClrLst>
    <dgm:txEffectClrLst/>
  </dgm:styleLbl>
  <dgm:styleLbl name="alignNode1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A1DCA-2E23-4199-A3DE-1C170A346D0D}" type="doc">
      <dgm:prSet loTypeId="urn:microsoft.com/office/officeart/2025/8/layout/Vertical Process 01" loCatId="list" qsTypeId="urn:microsoft.com/office/officeart/2005/8/quickstyle/simple1" qsCatId="simple" csTypeId="urn:microsoft.com/office/officeart/2025/7/colors/Standard Color_2#48" csCatId="accent1" phldr="1"/>
      <dgm:spPr/>
      <dgm:t>
        <a:bodyPr rtlCol="0"/>
        <a:lstStyle/>
        <a:p>
          <a:pPr rtl="0"/>
          <a:endParaRPr lang="en-US"/>
        </a:p>
      </dgm:t>
    </dgm:pt>
    <dgm:pt modelId="{0C42FEF3-0B55-41EF-AA13-9919924126D2}">
      <dgm:prSet phldrT="[Text]" phldr="0" custT="1"/>
      <dgm:spPr/>
      <dgm:t>
        <a:bodyPr rtlCol="0"/>
        <a:lstStyle/>
        <a:p>
          <a:pPr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WP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 as is* (ou as was)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gm:t>
    </dgm:pt>
    <dgm:pt modelId="{5C4E1364-2AA1-49FB-9806-777D2BC336BA}" type="parTrans" cxnId="{A3DBFC5E-B667-45C5-B057-702597A4AB92}">
      <dgm:prSet/>
      <dgm:spPr/>
      <dgm:t>
        <a:bodyPr rtlCol="0"/>
        <a:lstStyle/>
        <a:p>
          <a:pPr rtl="0"/>
          <a:endParaRPr lang="en-US"/>
        </a:p>
      </dgm:t>
    </dgm:pt>
    <dgm:pt modelId="{10DE46B6-D2D6-4266-B223-9EE4219A205D}" type="sibTrans" cxnId="{A3DBFC5E-B667-45C5-B057-702597A4AB92}">
      <dgm:prSet phldrT="1" phldr="0"/>
      <dgm:spPr>
        <a:solidFill>
          <a:srgbClr val="6C5CE7"/>
        </a:solidFill>
        <a:ln w="57150">
          <a:solidFill>
            <a:schemeClr val="bg2"/>
          </a:solidFill>
        </a:ln>
      </dgm:spPr>
      <dgm:t>
        <a:bodyPr rtlCol="0"/>
        <a:lstStyle/>
        <a:p>
          <a:pPr>
            <a:defRPr b="1"/>
          </a:pPr>
          <a:r>
            <a:t>1</a:t>
          </a:r>
          <a:endParaRPr dirty="0"/>
        </a:p>
      </dgm:t>
    </dgm:pt>
    <dgm:pt modelId="{20796DDC-EA59-4C2B-A6EA-E1A918509F70}">
      <dgm:prSet phldrT="[Text]" phldr="0" custT="1"/>
      <dgm:spPr/>
      <dgm:t>
        <a:bodyPr rtlCol="0"/>
        <a:lstStyle/>
        <a:p>
          <a:pPr>
            <a:buNone/>
          </a:pPr>
          <a:r>
            <a:rPr lang="pt-pt" sz="1600" dirty="0">
              <a:solidFill>
                <a:schemeClr val="tx2"/>
              </a:solidFill>
            </a:rPr>
            <a:t>WP estático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dirty="0">
              <a:solidFill>
                <a:schemeClr val="tx2"/>
              </a:solidFill>
            </a:rPr>
            <a:t> não evolui com o ambiente de controle </a:t>
          </a:r>
        </a:p>
        <a:p>
          <a:pPr>
            <a:buNone/>
          </a:pPr>
          <a:r>
            <a:rPr lang="pt-pt" sz="1600" dirty="0">
              <a:solidFill>
                <a:schemeClr val="tx2"/>
              </a:solidFill>
            </a:rPr>
            <a:t>Achados burocráticos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dirty="0">
              <a:solidFill>
                <a:schemeClr val="tx2"/>
              </a:solidFill>
            </a:rPr>
            <a:t> não protegem nem agregam valor</a:t>
          </a:r>
        </a:p>
        <a:p>
          <a:pPr>
            <a:buFont typeface="Arial" panose="020B0604020202020204" pitchFamily="34" charset="0"/>
            <a:buNone/>
          </a:pPr>
          <a:r>
            <a:rPr lang="pt-pt" sz="1600" dirty="0">
              <a:solidFill>
                <a:schemeClr val="tx2"/>
              </a:solidFill>
            </a:rPr>
            <a:t>Auditor “ticador”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dirty="0">
              <a:solidFill>
                <a:schemeClr val="tx2"/>
              </a:solidFill>
            </a:rPr>
            <a:t> não se desenvolve</a:t>
          </a:r>
        </a:p>
      </dgm:t>
    </dgm:pt>
    <dgm:pt modelId="{2D6D1E5E-7BFE-4E14-91F6-22B6F4FEED37}" type="parTrans" cxnId="{D6A4F09E-CD67-415F-9E8B-8ACE10C38FDE}">
      <dgm:prSet/>
      <dgm:spPr/>
      <dgm:t>
        <a:bodyPr rtlCol="0"/>
        <a:lstStyle/>
        <a:p>
          <a:pPr rtl="0"/>
          <a:endParaRPr lang="en-US"/>
        </a:p>
      </dgm:t>
    </dgm:pt>
    <dgm:pt modelId="{97F7EB67-658F-46BC-A152-00E2A3155A53}" type="sibTrans" cxnId="{D6A4F09E-CD67-415F-9E8B-8ACE10C38FDE}">
      <dgm:prSet/>
      <dgm:spPr/>
      <dgm:t>
        <a:bodyPr rtlCol="0"/>
        <a:lstStyle/>
        <a:p>
          <a:pPr rtl="0"/>
          <a:endParaRPr lang="en-US"/>
        </a:p>
      </dgm:t>
    </dgm:pt>
    <dgm:pt modelId="{6902ED6D-F526-41E7-985D-802B709A378A}">
      <dgm:prSet phldrT="[Text]" phldr="0" custT="1"/>
      <dgm:spPr/>
      <dgm:t>
        <a:bodyPr rtlCol="0"/>
        <a:lstStyle/>
        <a:p>
          <a:r>
            <a:rPr lang="pt-BR" sz="1600" dirty="0">
              <a:solidFill>
                <a:schemeClr val="tx2"/>
              </a:solidFill>
            </a:rPr>
            <a:t>IA generativa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 </a:t>
          </a:r>
          <a:r>
            <a:rPr lang="pt-BR" sz="1600" dirty="0">
              <a:solidFill>
                <a:schemeClr val="tx2"/>
              </a:solidFill>
            </a:rPr>
            <a:t>terceiro auditor</a:t>
          </a:r>
        </a:p>
        <a:p>
          <a:r>
            <a:rPr lang="pt-BR" sz="1600" dirty="0"/>
            <a:t>WP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BR" sz="1600" dirty="0"/>
            <a:t>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dirty="0"/>
            <a:t>profundo &amp; alinhado aos riscos do negócio</a:t>
          </a:r>
          <a:endParaRPr lang="en-US" sz="1600" dirty="0"/>
        </a:p>
        <a:p>
          <a:r>
            <a:rPr lang="pt-BR" sz="1600" dirty="0"/>
            <a:t>Auditor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dirty="0"/>
            <a:t>analista &amp;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dirty="0"/>
            <a:t>questionador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BR" sz="1600" dirty="0"/>
            <a:t>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–</a:t>
          </a:r>
          <a:r>
            <a:rPr lang="pt-BR" sz="1600" dirty="0"/>
            <a:t>executor</a:t>
          </a:r>
        </a:p>
        <a:p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dirty="0"/>
            <a:t>Resultado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-</a:t>
          </a:r>
          <a:r>
            <a:rPr lang="pt-BR" sz="1600" dirty="0"/>
            <a:t>esforço</a:t>
          </a:r>
        </a:p>
      </dgm:t>
    </dgm:pt>
    <dgm:pt modelId="{8E5DDC90-FE66-401F-AA13-9D5FBB8F732A}" type="parTrans" cxnId="{3594C4A3-26BC-4787-A9CC-BC3221BC0C3C}">
      <dgm:prSet/>
      <dgm:spPr/>
      <dgm:t>
        <a:bodyPr rtlCol="0"/>
        <a:lstStyle/>
        <a:p>
          <a:pPr rtl="0"/>
          <a:endParaRPr lang="en-US"/>
        </a:p>
      </dgm:t>
    </dgm:pt>
    <dgm:pt modelId="{82A11FCE-806A-4D82-AC61-FE76A58FF72C}" type="sibTrans" cxnId="{3594C4A3-26BC-4787-A9CC-BC3221BC0C3C}">
      <dgm:prSet/>
      <dgm:spPr/>
      <dgm:t>
        <a:bodyPr rtlCol="0"/>
        <a:lstStyle/>
        <a:p>
          <a:pPr rtl="0"/>
          <a:endParaRPr lang="en-US"/>
        </a:p>
      </dgm:t>
    </dgm:pt>
    <dgm:pt modelId="{EAEBE13F-837C-4EFB-BD89-99889FBC8C20}">
      <dgm:prSet phldrT="[Text]" phldr="0" custT="1"/>
      <dgm:spPr/>
      <dgm:t>
        <a:bodyPr rtlCol="0"/>
        <a:lstStyle/>
        <a:p>
          <a:pPr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WP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 to be (ongoing)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gm:t>
    </dgm:pt>
    <dgm:pt modelId="{5237DCB1-6B5D-4801-98D5-9B6AD4FDD2A5}" type="parTrans" cxnId="{9A4A462D-FD8C-4958-97B0-80495F67B97D}">
      <dgm:prSet/>
      <dgm:spPr/>
      <dgm:t>
        <a:bodyPr rtlCol="0"/>
        <a:lstStyle/>
        <a:p>
          <a:pPr rtl="0"/>
          <a:endParaRPr lang="en-US"/>
        </a:p>
      </dgm:t>
    </dgm:pt>
    <dgm:pt modelId="{A51D903B-6AA2-4482-80F5-4BC75D4F1DB0}" type="sibTrans" cxnId="{9A4A462D-FD8C-4958-97B0-80495F67B97D}">
      <dgm:prSet phldrT="2" phldr="0"/>
      <dgm:spPr>
        <a:solidFill>
          <a:srgbClr val="6C5CE7"/>
        </a:solidFill>
        <a:ln w="57150">
          <a:solidFill>
            <a:schemeClr val="bg2"/>
          </a:solidFill>
        </a:ln>
      </dgm:spPr>
      <dgm:t>
        <a:bodyPr rtlCol="0"/>
        <a:lstStyle/>
        <a:p>
          <a:pPr>
            <a:defRPr b="1"/>
          </a:pPr>
          <a:r>
            <a:t>2</a:t>
          </a:r>
          <a:endParaRPr dirty="0"/>
        </a:p>
      </dgm:t>
    </dgm:pt>
    <dgm:pt modelId="{45CFF19E-1561-46A8-B854-C1129307A653}" type="pres">
      <dgm:prSet presAssocID="{040A1DCA-2E23-4199-A3DE-1C170A346D0D}" presName="linearFlow" presStyleCnt="0">
        <dgm:presLayoutVars>
          <dgm:dir/>
          <dgm:animLvl val="lvl"/>
          <dgm:resizeHandles val="exact"/>
        </dgm:presLayoutVars>
      </dgm:prSet>
      <dgm:spPr/>
    </dgm:pt>
    <dgm:pt modelId="{2167E17F-F377-42A2-9115-1CF21FDE5F04}" type="pres">
      <dgm:prSet presAssocID="{0C42FEF3-0B55-41EF-AA13-9919924126D2}" presName="composite" presStyleCnt="0"/>
      <dgm:spPr/>
    </dgm:pt>
    <dgm:pt modelId="{C51FFF0E-1D94-4AFB-9CC8-DBB0B5B78D37}" type="pres">
      <dgm:prSet presAssocID="{10DE46B6-D2D6-4266-B223-9EE4219A205D}" presName="idxText" presStyleLbl="alignAcc1" presStyleIdx="0" presStyleCnt="2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539AD4EB-5E82-4410-A9C3-F511D9C74F80}" type="pres">
      <dgm:prSet presAssocID="{0C42FEF3-0B55-41EF-AA13-9919924126D2}" presName="parentNode" presStyleLbl="revTx" presStyleIdx="0" presStyleCnt="4">
        <dgm:presLayoutVars>
          <dgm:bulletEnabled val="1"/>
        </dgm:presLayoutVars>
      </dgm:prSet>
      <dgm:spPr/>
    </dgm:pt>
    <dgm:pt modelId="{ED87E15D-95EA-4E11-9336-E132C6F5CF65}" type="pres">
      <dgm:prSet presAssocID="{0C42FEF3-0B55-41EF-AA13-9919924126D2}" presName="childNode" presStyleLbl="revTx" presStyleIdx="1" presStyleCnt="4">
        <dgm:presLayoutVars>
          <dgm:bulletEnabled val="1"/>
        </dgm:presLayoutVars>
      </dgm:prSet>
      <dgm:spPr/>
    </dgm:pt>
    <dgm:pt modelId="{581B0375-B248-4F5A-9FBD-4BA21FC5E228}" type="pres">
      <dgm:prSet presAssocID="{10DE46B6-D2D6-4266-B223-9EE4219A205D}" presName="sp" presStyleCnt="0"/>
      <dgm:spPr/>
    </dgm:pt>
    <dgm:pt modelId="{A555D703-C156-4B97-BD88-0847CD5447DF}" type="pres">
      <dgm:prSet presAssocID="{EAEBE13F-837C-4EFB-BD89-99889FBC8C20}" presName="composite" presStyleCnt="0"/>
      <dgm:spPr/>
    </dgm:pt>
    <dgm:pt modelId="{54491A22-F101-481F-B3F8-5B6A1E3D5FD0}" type="pres">
      <dgm:prSet presAssocID="{A51D903B-6AA2-4482-80F5-4BC75D4F1DB0}" presName="idxText" presStyleLbl="alignAcc1" presStyleIdx="1" presStyleCnt="2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57FB2030-152A-4F3D-82EF-1BCADCD2BA97}" type="pres">
      <dgm:prSet presAssocID="{EAEBE13F-837C-4EFB-BD89-99889FBC8C20}" presName="parentNode" presStyleLbl="revTx" presStyleIdx="2" presStyleCnt="4">
        <dgm:presLayoutVars>
          <dgm:bulletEnabled val="1"/>
        </dgm:presLayoutVars>
      </dgm:prSet>
      <dgm:spPr/>
    </dgm:pt>
    <dgm:pt modelId="{90B1C859-744A-4126-9213-BD847C8DEBB0}" type="pres">
      <dgm:prSet presAssocID="{EAEBE13F-837C-4EFB-BD89-99889FBC8C20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8614A013-5A81-490B-9DDD-A75DE4B4C2BB}" type="presOf" srcId="{20796DDC-EA59-4C2B-A6EA-E1A918509F70}" destId="{ED87E15D-95EA-4E11-9336-E132C6F5CF65}" srcOrd="0" destOrd="0" presId="urn:microsoft.com/office/officeart/2025/8/layout/Vertical Process 01"/>
    <dgm:cxn modelId="{9A4A462D-FD8C-4958-97B0-80495F67B97D}" srcId="{040A1DCA-2E23-4199-A3DE-1C170A346D0D}" destId="{EAEBE13F-837C-4EFB-BD89-99889FBC8C20}" srcOrd="1" destOrd="0" parTransId="{5237DCB1-6B5D-4801-98D5-9B6AD4FDD2A5}" sibTransId="{A51D903B-6AA2-4482-80F5-4BC75D4F1DB0}"/>
    <dgm:cxn modelId="{A3DBFC5E-B667-45C5-B057-702597A4AB92}" srcId="{040A1DCA-2E23-4199-A3DE-1C170A346D0D}" destId="{0C42FEF3-0B55-41EF-AA13-9919924126D2}" srcOrd="0" destOrd="0" parTransId="{5C4E1364-2AA1-49FB-9806-777D2BC336BA}" sibTransId="{10DE46B6-D2D6-4266-B223-9EE4219A205D}"/>
    <dgm:cxn modelId="{6ABAFE65-D965-4C3A-8A2A-4AAA80F9E55A}" type="presOf" srcId="{6902ED6D-F526-41E7-985D-802B709A378A}" destId="{90B1C859-744A-4126-9213-BD847C8DEBB0}" srcOrd="0" destOrd="0" presId="urn:microsoft.com/office/officeart/2025/8/layout/Vertical Process 01"/>
    <dgm:cxn modelId="{FBBA6556-1884-4BAD-AB53-544F075F75FF}" type="presOf" srcId="{A51D903B-6AA2-4482-80F5-4BC75D4F1DB0}" destId="{54491A22-F101-481F-B3F8-5B6A1E3D5FD0}" srcOrd="0" destOrd="0" presId="urn:microsoft.com/office/officeart/2025/8/layout/Vertical Process 01"/>
    <dgm:cxn modelId="{D6A4F09E-CD67-415F-9E8B-8ACE10C38FDE}" srcId="{0C42FEF3-0B55-41EF-AA13-9919924126D2}" destId="{20796DDC-EA59-4C2B-A6EA-E1A918509F70}" srcOrd="0" destOrd="0" parTransId="{2D6D1E5E-7BFE-4E14-91F6-22B6F4FEED37}" sibTransId="{97F7EB67-658F-46BC-A152-00E2A3155A53}"/>
    <dgm:cxn modelId="{3594C4A3-26BC-4787-A9CC-BC3221BC0C3C}" srcId="{EAEBE13F-837C-4EFB-BD89-99889FBC8C20}" destId="{6902ED6D-F526-41E7-985D-802B709A378A}" srcOrd="0" destOrd="0" parTransId="{8E5DDC90-FE66-401F-AA13-9D5FBB8F732A}" sibTransId="{82A11FCE-806A-4D82-AC61-FE76A58FF72C}"/>
    <dgm:cxn modelId="{D88E3CA5-1662-43D2-9A02-365EAAFCDE48}" type="presOf" srcId="{0C42FEF3-0B55-41EF-AA13-9919924126D2}" destId="{539AD4EB-5E82-4410-A9C3-F511D9C74F80}" srcOrd="0" destOrd="0" presId="urn:microsoft.com/office/officeart/2025/8/layout/Vertical Process 01"/>
    <dgm:cxn modelId="{E44D58B6-9724-4F24-8F00-CEEB7F3095FA}" type="presOf" srcId="{10DE46B6-D2D6-4266-B223-9EE4219A205D}" destId="{C51FFF0E-1D94-4AFB-9CC8-DBB0B5B78D37}" srcOrd="0" destOrd="0" presId="urn:microsoft.com/office/officeart/2025/8/layout/Vertical Process 01"/>
    <dgm:cxn modelId="{6A3925C9-7F97-4C4B-A1D6-3ABEBF701E31}" type="presOf" srcId="{EAEBE13F-837C-4EFB-BD89-99889FBC8C20}" destId="{57FB2030-152A-4F3D-82EF-1BCADCD2BA97}" srcOrd="0" destOrd="0" presId="urn:microsoft.com/office/officeart/2025/8/layout/Vertical Process 01"/>
    <dgm:cxn modelId="{130BAEDF-5717-41FF-86DC-9D48A747D68D}" type="presOf" srcId="{040A1DCA-2E23-4199-A3DE-1C170A346D0D}" destId="{45CFF19E-1561-46A8-B854-C1129307A653}" srcOrd="0" destOrd="0" presId="urn:microsoft.com/office/officeart/2025/8/layout/Vertical Process 01"/>
    <dgm:cxn modelId="{C1F3C81B-A901-4291-9A4B-2844D74A43E2}" type="presParOf" srcId="{45CFF19E-1561-46A8-B854-C1129307A653}" destId="{2167E17F-F377-42A2-9115-1CF21FDE5F04}" srcOrd="0" destOrd="0" presId="urn:microsoft.com/office/officeart/2025/8/layout/Vertical Process 01"/>
    <dgm:cxn modelId="{F46DDAE9-F70F-4A02-B612-DCE7E441A79D}" type="presParOf" srcId="{2167E17F-F377-42A2-9115-1CF21FDE5F04}" destId="{C51FFF0E-1D94-4AFB-9CC8-DBB0B5B78D37}" srcOrd="0" destOrd="0" presId="urn:microsoft.com/office/officeart/2025/8/layout/Vertical Process 01"/>
    <dgm:cxn modelId="{41E99889-253F-4C6C-8940-28A361458F0E}" type="presParOf" srcId="{2167E17F-F377-42A2-9115-1CF21FDE5F04}" destId="{539AD4EB-5E82-4410-A9C3-F511D9C74F80}" srcOrd="1" destOrd="0" presId="urn:microsoft.com/office/officeart/2025/8/layout/Vertical Process 01"/>
    <dgm:cxn modelId="{D4AA67F4-B811-4356-A16E-B7AE6E8C8F8C}" type="presParOf" srcId="{2167E17F-F377-42A2-9115-1CF21FDE5F04}" destId="{ED87E15D-95EA-4E11-9336-E132C6F5CF65}" srcOrd="2" destOrd="0" presId="urn:microsoft.com/office/officeart/2025/8/layout/Vertical Process 01"/>
    <dgm:cxn modelId="{7532B915-9050-41AC-8A58-767888C0CD90}" type="presParOf" srcId="{45CFF19E-1561-46A8-B854-C1129307A653}" destId="{581B0375-B248-4F5A-9FBD-4BA21FC5E228}" srcOrd="1" destOrd="0" presId="urn:microsoft.com/office/officeart/2025/8/layout/Vertical Process 01"/>
    <dgm:cxn modelId="{3AEC4EA5-C87F-44BD-A702-71B89BD84F20}" type="presParOf" srcId="{45CFF19E-1561-46A8-B854-C1129307A653}" destId="{A555D703-C156-4B97-BD88-0847CD5447DF}" srcOrd="2" destOrd="0" presId="urn:microsoft.com/office/officeart/2025/8/layout/Vertical Process 01"/>
    <dgm:cxn modelId="{BFF0E545-28C4-4B45-AE91-B130A2169AB0}" type="presParOf" srcId="{A555D703-C156-4B97-BD88-0847CD5447DF}" destId="{54491A22-F101-481F-B3F8-5B6A1E3D5FD0}" srcOrd="0" destOrd="0" presId="urn:microsoft.com/office/officeart/2025/8/layout/Vertical Process 01"/>
    <dgm:cxn modelId="{5D388AF8-79F8-4DB3-B89E-8CA445FD4907}" type="presParOf" srcId="{A555D703-C156-4B97-BD88-0847CD5447DF}" destId="{57FB2030-152A-4F3D-82EF-1BCADCD2BA97}" srcOrd="1" destOrd="0" presId="urn:microsoft.com/office/officeart/2025/8/layout/Vertical Process 01"/>
    <dgm:cxn modelId="{7DE4180D-74ED-4F30-AEC9-FFAC1FCE6382}" type="presParOf" srcId="{A555D703-C156-4B97-BD88-0847CD5447DF}" destId="{90B1C859-744A-4126-9213-BD847C8DEBB0}" srcOrd="2" destOrd="0" presId="urn:microsoft.com/office/officeart/2025/8/layout/Vertical Process 0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A1DCA-2E23-4199-A3DE-1C170A346D0D}" type="doc">
      <dgm:prSet loTypeId="urn:microsoft.com/office/officeart/2025/8/layout/Vertical Process 01" loCatId="list" qsTypeId="urn:microsoft.com/office/officeart/2005/8/quickstyle/simple1" qsCatId="simple" csTypeId="urn:microsoft.com/office/officeart/2025/7/colors/Standard Color_2#48" csCatId="accent1" phldr="1"/>
      <dgm:spPr/>
      <dgm:t>
        <a:bodyPr rtlCol="0"/>
        <a:lstStyle/>
        <a:p>
          <a:pPr rtl="0"/>
          <a:endParaRPr lang="en-US"/>
        </a:p>
      </dgm:t>
    </dgm:pt>
    <dgm:pt modelId="{0C42FEF3-0B55-41EF-AA13-9919924126D2}">
      <dgm:prSet phldrT="[Text]" phldr="0" custT="1"/>
      <dgm:spPr/>
      <dgm:t>
        <a:bodyPr rtlCol="0"/>
        <a:lstStyle/>
        <a:p>
          <a:pPr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relatório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as was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gm:t>
    </dgm:pt>
    <dgm:pt modelId="{5C4E1364-2AA1-49FB-9806-777D2BC336BA}" type="parTrans" cxnId="{A3DBFC5E-B667-45C5-B057-702597A4AB92}">
      <dgm:prSet/>
      <dgm:spPr/>
      <dgm:t>
        <a:bodyPr rtlCol="0"/>
        <a:lstStyle/>
        <a:p>
          <a:pPr rtl="0"/>
          <a:endParaRPr lang="en-US"/>
        </a:p>
      </dgm:t>
    </dgm:pt>
    <dgm:pt modelId="{10DE46B6-D2D6-4266-B223-9EE4219A205D}" type="sibTrans" cxnId="{A3DBFC5E-B667-45C5-B057-702597A4AB92}">
      <dgm:prSet phldrT="1" phldr="0"/>
      <dgm:spPr>
        <a:solidFill>
          <a:srgbClr val="6C5CE7"/>
        </a:solidFill>
        <a:ln w="57150">
          <a:solidFill>
            <a:schemeClr val="bg2"/>
          </a:solidFill>
        </a:ln>
      </dgm:spPr>
      <dgm:t>
        <a:bodyPr rtlCol="0"/>
        <a:lstStyle/>
        <a:p>
          <a:pPr>
            <a:defRPr b="1"/>
          </a:pPr>
          <a:r>
            <a:t>1</a:t>
          </a:r>
          <a:endParaRPr dirty="0"/>
        </a:p>
      </dgm:t>
    </dgm:pt>
    <dgm:pt modelId="{20796DDC-EA59-4C2B-A6EA-E1A918509F70}">
      <dgm:prSet phldrT="[Text]" phldr="0" custT="1"/>
      <dgm:spPr/>
      <dgm:t>
        <a:bodyPr rtlCol="0"/>
        <a:lstStyle/>
        <a:p>
          <a:pPr>
            <a:buNone/>
          </a:pPr>
          <a:r>
            <a:rPr lang="pt-PT" sz="1600" dirty="0">
              <a:solidFill>
                <a:schemeClr val="tx2"/>
              </a:solidFill>
            </a:rPr>
            <a:t>H</a:t>
          </a:r>
          <a:r>
            <a:rPr lang="pt-pt" sz="1600" dirty="0">
              <a:solidFill>
                <a:schemeClr val="tx2"/>
              </a:solidFill>
            </a:rPr>
            <a:t>istoricamente, fase de reporting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pt" sz="1600" dirty="0">
              <a:solidFill>
                <a:schemeClr val="tx2"/>
              </a:solidFill>
            </a:rPr>
            <a:t>onerosa </a:t>
          </a:r>
        </a:p>
        <a:p>
          <a:pPr>
            <a:buNone/>
          </a:pPr>
          <a:r>
            <a:rPr lang="pt-BR" sz="1600" dirty="0">
              <a:solidFill>
                <a:schemeClr val="tx2"/>
              </a:solidFill>
            </a:rPr>
            <a:t>Relatório extenso / confuso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dirty="0">
              <a:solidFill>
                <a:schemeClr val="tx2"/>
              </a:solidFill>
            </a:rPr>
            <a:t> não lido / não compreendido</a:t>
          </a:r>
        </a:p>
        <a:p>
          <a:pPr>
            <a:buFont typeface="Arial" panose="020B0604020202020204" pitchFamily="34" charset="0"/>
            <a:buNone/>
          </a:pPr>
          <a:r>
            <a:rPr lang="pt-pt" sz="1600" dirty="0">
              <a:solidFill>
                <a:schemeClr val="tx2"/>
              </a:solidFill>
            </a:rPr>
            <a:t>Ausência de linha editorial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dirty="0">
              <a:solidFill>
                <a:schemeClr val="tx2"/>
              </a:solidFill>
            </a:rPr>
            <a:t> </a:t>
          </a:r>
          <a:r>
            <a:rPr lang="pt-pt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pt" sz="1600" dirty="0">
              <a:solidFill>
                <a:schemeClr val="tx2"/>
              </a:solidFill>
            </a:rPr>
            <a:t>desgaste no leitor</a:t>
          </a:r>
        </a:p>
      </dgm:t>
    </dgm:pt>
    <dgm:pt modelId="{2D6D1E5E-7BFE-4E14-91F6-22B6F4FEED37}" type="parTrans" cxnId="{D6A4F09E-CD67-415F-9E8B-8ACE10C38FDE}">
      <dgm:prSet/>
      <dgm:spPr/>
      <dgm:t>
        <a:bodyPr rtlCol="0"/>
        <a:lstStyle/>
        <a:p>
          <a:pPr rtl="0"/>
          <a:endParaRPr lang="en-US"/>
        </a:p>
      </dgm:t>
    </dgm:pt>
    <dgm:pt modelId="{97F7EB67-658F-46BC-A152-00E2A3155A53}" type="sibTrans" cxnId="{D6A4F09E-CD67-415F-9E8B-8ACE10C38FDE}">
      <dgm:prSet/>
      <dgm:spPr/>
      <dgm:t>
        <a:bodyPr rtlCol="0"/>
        <a:lstStyle/>
        <a:p>
          <a:pPr rtl="0"/>
          <a:endParaRPr lang="en-US"/>
        </a:p>
      </dgm:t>
    </dgm:pt>
    <dgm:pt modelId="{6902ED6D-F526-41E7-985D-802B709A378A}">
      <dgm:prSet phldrT="[Text]" phldr="0" custT="1"/>
      <dgm:spPr/>
      <dgm:t>
        <a:bodyPr rtlCol="0"/>
        <a:lstStyle/>
        <a:p>
          <a:r>
            <a:rPr lang="pt-BR" sz="1600" dirty="0">
              <a:solidFill>
                <a:schemeClr val="tx2"/>
              </a:solidFill>
            </a:rPr>
            <a:t>Maior celeridade na escrita</a:t>
          </a:r>
        </a:p>
        <a:p>
          <a:r>
            <a:rPr lang="pt-BR" sz="1600" dirty="0">
              <a:solidFill>
                <a:schemeClr val="tx2"/>
              </a:solidFill>
            </a:rPr>
            <a:t>Maior coesão e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dirty="0">
              <a:solidFill>
                <a:schemeClr val="tx2"/>
              </a:solidFill>
            </a:rPr>
            <a:t>clareza dos pontos</a:t>
          </a:r>
        </a:p>
        <a:p>
          <a:r>
            <a:rPr lang="pt-BR" sz="1600" dirty="0"/>
            <a:t>Recomendações </a:t>
          </a:r>
          <a:r>
            <a:rPr lang="pt-BR" sz="16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dirty="0"/>
            <a:t>robustas</a:t>
          </a:r>
        </a:p>
      </dgm:t>
    </dgm:pt>
    <dgm:pt modelId="{8E5DDC90-FE66-401F-AA13-9D5FBB8F732A}" type="parTrans" cxnId="{3594C4A3-26BC-4787-A9CC-BC3221BC0C3C}">
      <dgm:prSet/>
      <dgm:spPr/>
      <dgm:t>
        <a:bodyPr rtlCol="0"/>
        <a:lstStyle/>
        <a:p>
          <a:pPr rtl="0"/>
          <a:endParaRPr lang="en-US"/>
        </a:p>
      </dgm:t>
    </dgm:pt>
    <dgm:pt modelId="{82A11FCE-806A-4D82-AC61-FE76A58FF72C}" type="sibTrans" cxnId="{3594C4A3-26BC-4787-A9CC-BC3221BC0C3C}">
      <dgm:prSet/>
      <dgm:spPr/>
      <dgm:t>
        <a:bodyPr rtlCol="0"/>
        <a:lstStyle/>
        <a:p>
          <a:pPr rtl="0"/>
          <a:endParaRPr lang="en-US"/>
        </a:p>
      </dgm:t>
    </dgm:pt>
    <dgm:pt modelId="{EAEBE13F-837C-4EFB-BD89-99889FBC8C20}">
      <dgm:prSet phldrT="[Text]" phldr="0" custT="1"/>
      <dgm:spPr/>
      <dgm:t>
        <a:bodyPr rtlCol="0"/>
        <a:lstStyle/>
        <a:p>
          <a:pPr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relatório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 to be (ongoing)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gm:t>
    </dgm:pt>
    <dgm:pt modelId="{5237DCB1-6B5D-4801-98D5-9B6AD4FDD2A5}" type="parTrans" cxnId="{9A4A462D-FD8C-4958-97B0-80495F67B97D}">
      <dgm:prSet/>
      <dgm:spPr/>
      <dgm:t>
        <a:bodyPr rtlCol="0"/>
        <a:lstStyle/>
        <a:p>
          <a:pPr rtl="0"/>
          <a:endParaRPr lang="en-US"/>
        </a:p>
      </dgm:t>
    </dgm:pt>
    <dgm:pt modelId="{A51D903B-6AA2-4482-80F5-4BC75D4F1DB0}" type="sibTrans" cxnId="{9A4A462D-FD8C-4958-97B0-80495F67B97D}">
      <dgm:prSet phldrT="2" phldr="0"/>
      <dgm:spPr>
        <a:solidFill>
          <a:srgbClr val="6C5CE7"/>
        </a:solidFill>
        <a:ln w="57150">
          <a:solidFill>
            <a:schemeClr val="bg2"/>
          </a:solidFill>
        </a:ln>
      </dgm:spPr>
      <dgm:t>
        <a:bodyPr rtlCol="0"/>
        <a:lstStyle/>
        <a:p>
          <a:pPr>
            <a:defRPr b="1"/>
          </a:pPr>
          <a:r>
            <a:t>2</a:t>
          </a:r>
          <a:endParaRPr dirty="0"/>
        </a:p>
      </dgm:t>
    </dgm:pt>
    <dgm:pt modelId="{45CFF19E-1561-46A8-B854-C1129307A653}" type="pres">
      <dgm:prSet presAssocID="{040A1DCA-2E23-4199-A3DE-1C170A346D0D}" presName="linearFlow" presStyleCnt="0">
        <dgm:presLayoutVars>
          <dgm:dir/>
          <dgm:animLvl val="lvl"/>
          <dgm:resizeHandles val="exact"/>
        </dgm:presLayoutVars>
      </dgm:prSet>
      <dgm:spPr/>
    </dgm:pt>
    <dgm:pt modelId="{2167E17F-F377-42A2-9115-1CF21FDE5F04}" type="pres">
      <dgm:prSet presAssocID="{0C42FEF3-0B55-41EF-AA13-9919924126D2}" presName="composite" presStyleCnt="0"/>
      <dgm:spPr/>
    </dgm:pt>
    <dgm:pt modelId="{C51FFF0E-1D94-4AFB-9CC8-DBB0B5B78D37}" type="pres">
      <dgm:prSet presAssocID="{10DE46B6-D2D6-4266-B223-9EE4219A205D}" presName="idxText" presStyleLbl="alignAcc1" presStyleIdx="0" presStyleCnt="2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539AD4EB-5E82-4410-A9C3-F511D9C74F80}" type="pres">
      <dgm:prSet presAssocID="{0C42FEF3-0B55-41EF-AA13-9919924126D2}" presName="parentNode" presStyleLbl="revTx" presStyleIdx="0" presStyleCnt="4">
        <dgm:presLayoutVars>
          <dgm:bulletEnabled val="1"/>
        </dgm:presLayoutVars>
      </dgm:prSet>
      <dgm:spPr/>
    </dgm:pt>
    <dgm:pt modelId="{ED87E15D-95EA-4E11-9336-E132C6F5CF65}" type="pres">
      <dgm:prSet presAssocID="{0C42FEF3-0B55-41EF-AA13-9919924126D2}" presName="childNode" presStyleLbl="revTx" presStyleIdx="1" presStyleCnt="4">
        <dgm:presLayoutVars>
          <dgm:bulletEnabled val="1"/>
        </dgm:presLayoutVars>
      </dgm:prSet>
      <dgm:spPr/>
    </dgm:pt>
    <dgm:pt modelId="{581B0375-B248-4F5A-9FBD-4BA21FC5E228}" type="pres">
      <dgm:prSet presAssocID="{10DE46B6-D2D6-4266-B223-9EE4219A205D}" presName="sp" presStyleCnt="0"/>
      <dgm:spPr/>
    </dgm:pt>
    <dgm:pt modelId="{A555D703-C156-4B97-BD88-0847CD5447DF}" type="pres">
      <dgm:prSet presAssocID="{EAEBE13F-837C-4EFB-BD89-99889FBC8C20}" presName="composite" presStyleCnt="0"/>
      <dgm:spPr/>
    </dgm:pt>
    <dgm:pt modelId="{54491A22-F101-481F-B3F8-5B6A1E3D5FD0}" type="pres">
      <dgm:prSet presAssocID="{A51D903B-6AA2-4482-80F5-4BC75D4F1DB0}" presName="idxText" presStyleLbl="alignAcc1" presStyleIdx="1" presStyleCnt="2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57FB2030-152A-4F3D-82EF-1BCADCD2BA97}" type="pres">
      <dgm:prSet presAssocID="{EAEBE13F-837C-4EFB-BD89-99889FBC8C20}" presName="parentNode" presStyleLbl="revTx" presStyleIdx="2" presStyleCnt="4">
        <dgm:presLayoutVars>
          <dgm:bulletEnabled val="1"/>
        </dgm:presLayoutVars>
      </dgm:prSet>
      <dgm:spPr/>
    </dgm:pt>
    <dgm:pt modelId="{90B1C859-744A-4126-9213-BD847C8DEBB0}" type="pres">
      <dgm:prSet presAssocID="{EAEBE13F-837C-4EFB-BD89-99889FBC8C20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8614A013-5A81-490B-9DDD-A75DE4B4C2BB}" type="presOf" srcId="{20796DDC-EA59-4C2B-A6EA-E1A918509F70}" destId="{ED87E15D-95EA-4E11-9336-E132C6F5CF65}" srcOrd="0" destOrd="0" presId="urn:microsoft.com/office/officeart/2025/8/layout/Vertical Process 01"/>
    <dgm:cxn modelId="{9A4A462D-FD8C-4958-97B0-80495F67B97D}" srcId="{040A1DCA-2E23-4199-A3DE-1C170A346D0D}" destId="{EAEBE13F-837C-4EFB-BD89-99889FBC8C20}" srcOrd="1" destOrd="0" parTransId="{5237DCB1-6B5D-4801-98D5-9B6AD4FDD2A5}" sibTransId="{A51D903B-6AA2-4482-80F5-4BC75D4F1DB0}"/>
    <dgm:cxn modelId="{A3DBFC5E-B667-45C5-B057-702597A4AB92}" srcId="{040A1DCA-2E23-4199-A3DE-1C170A346D0D}" destId="{0C42FEF3-0B55-41EF-AA13-9919924126D2}" srcOrd="0" destOrd="0" parTransId="{5C4E1364-2AA1-49FB-9806-777D2BC336BA}" sibTransId="{10DE46B6-D2D6-4266-B223-9EE4219A205D}"/>
    <dgm:cxn modelId="{6ABAFE65-D965-4C3A-8A2A-4AAA80F9E55A}" type="presOf" srcId="{6902ED6D-F526-41E7-985D-802B709A378A}" destId="{90B1C859-744A-4126-9213-BD847C8DEBB0}" srcOrd="0" destOrd="0" presId="urn:microsoft.com/office/officeart/2025/8/layout/Vertical Process 01"/>
    <dgm:cxn modelId="{FBBA6556-1884-4BAD-AB53-544F075F75FF}" type="presOf" srcId="{A51D903B-6AA2-4482-80F5-4BC75D4F1DB0}" destId="{54491A22-F101-481F-B3F8-5B6A1E3D5FD0}" srcOrd="0" destOrd="0" presId="urn:microsoft.com/office/officeart/2025/8/layout/Vertical Process 01"/>
    <dgm:cxn modelId="{D6A4F09E-CD67-415F-9E8B-8ACE10C38FDE}" srcId="{0C42FEF3-0B55-41EF-AA13-9919924126D2}" destId="{20796DDC-EA59-4C2B-A6EA-E1A918509F70}" srcOrd="0" destOrd="0" parTransId="{2D6D1E5E-7BFE-4E14-91F6-22B6F4FEED37}" sibTransId="{97F7EB67-658F-46BC-A152-00E2A3155A53}"/>
    <dgm:cxn modelId="{3594C4A3-26BC-4787-A9CC-BC3221BC0C3C}" srcId="{EAEBE13F-837C-4EFB-BD89-99889FBC8C20}" destId="{6902ED6D-F526-41E7-985D-802B709A378A}" srcOrd="0" destOrd="0" parTransId="{8E5DDC90-FE66-401F-AA13-9D5FBB8F732A}" sibTransId="{82A11FCE-806A-4D82-AC61-FE76A58FF72C}"/>
    <dgm:cxn modelId="{D88E3CA5-1662-43D2-9A02-365EAAFCDE48}" type="presOf" srcId="{0C42FEF3-0B55-41EF-AA13-9919924126D2}" destId="{539AD4EB-5E82-4410-A9C3-F511D9C74F80}" srcOrd="0" destOrd="0" presId="urn:microsoft.com/office/officeart/2025/8/layout/Vertical Process 01"/>
    <dgm:cxn modelId="{E44D58B6-9724-4F24-8F00-CEEB7F3095FA}" type="presOf" srcId="{10DE46B6-D2D6-4266-B223-9EE4219A205D}" destId="{C51FFF0E-1D94-4AFB-9CC8-DBB0B5B78D37}" srcOrd="0" destOrd="0" presId="urn:microsoft.com/office/officeart/2025/8/layout/Vertical Process 01"/>
    <dgm:cxn modelId="{6A3925C9-7F97-4C4B-A1D6-3ABEBF701E31}" type="presOf" srcId="{EAEBE13F-837C-4EFB-BD89-99889FBC8C20}" destId="{57FB2030-152A-4F3D-82EF-1BCADCD2BA97}" srcOrd="0" destOrd="0" presId="urn:microsoft.com/office/officeart/2025/8/layout/Vertical Process 01"/>
    <dgm:cxn modelId="{130BAEDF-5717-41FF-86DC-9D48A747D68D}" type="presOf" srcId="{040A1DCA-2E23-4199-A3DE-1C170A346D0D}" destId="{45CFF19E-1561-46A8-B854-C1129307A653}" srcOrd="0" destOrd="0" presId="urn:microsoft.com/office/officeart/2025/8/layout/Vertical Process 01"/>
    <dgm:cxn modelId="{C1F3C81B-A901-4291-9A4B-2844D74A43E2}" type="presParOf" srcId="{45CFF19E-1561-46A8-B854-C1129307A653}" destId="{2167E17F-F377-42A2-9115-1CF21FDE5F04}" srcOrd="0" destOrd="0" presId="urn:microsoft.com/office/officeart/2025/8/layout/Vertical Process 01"/>
    <dgm:cxn modelId="{F46DDAE9-F70F-4A02-B612-DCE7E441A79D}" type="presParOf" srcId="{2167E17F-F377-42A2-9115-1CF21FDE5F04}" destId="{C51FFF0E-1D94-4AFB-9CC8-DBB0B5B78D37}" srcOrd="0" destOrd="0" presId="urn:microsoft.com/office/officeart/2025/8/layout/Vertical Process 01"/>
    <dgm:cxn modelId="{41E99889-253F-4C6C-8940-28A361458F0E}" type="presParOf" srcId="{2167E17F-F377-42A2-9115-1CF21FDE5F04}" destId="{539AD4EB-5E82-4410-A9C3-F511D9C74F80}" srcOrd="1" destOrd="0" presId="urn:microsoft.com/office/officeart/2025/8/layout/Vertical Process 01"/>
    <dgm:cxn modelId="{D4AA67F4-B811-4356-A16E-B7AE6E8C8F8C}" type="presParOf" srcId="{2167E17F-F377-42A2-9115-1CF21FDE5F04}" destId="{ED87E15D-95EA-4E11-9336-E132C6F5CF65}" srcOrd="2" destOrd="0" presId="urn:microsoft.com/office/officeart/2025/8/layout/Vertical Process 01"/>
    <dgm:cxn modelId="{7532B915-9050-41AC-8A58-767888C0CD90}" type="presParOf" srcId="{45CFF19E-1561-46A8-B854-C1129307A653}" destId="{581B0375-B248-4F5A-9FBD-4BA21FC5E228}" srcOrd="1" destOrd="0" presId="urn:microsoft.com/office/officeart/2025/8/layout/Vertical Process 01"/>
    <dgm:cxn modelId="{3AEC4EA5-C87F-44BD-A702-71B89BD84F20}" type="presParOf" srcId="{45CFF19E-1561-46A8-B854-C1129307A653}" destId="{A555D703-C156-4B97-BD88-0847CD5447DF}" srcOrd="2" destOrd="0" presId="urn:microsoft.com/office/officeart/2025/8/layout/Vertical Process 01"/>
    <dgm:cxn modelId="{BFF0E545-28C4-4B45-AE91-B130A2169AB0}" type="presParOf" srcId="{A555D703-C156-4B97-BD88-0847CD5447DF}" destId="{54491A22-F101-481F-B3F8-5B6A1E3D5FD0}" srcOrd="0" destOrd="0" presId="urn:microsoft.com/office/officeart/2025/8/layout/Vertical Process 01"/>
    <dgm:cxn modelId="{5D388AF8-79F8-4DB3-B89E-8CA445FD4907}" type="presParOf" srcId="{A555D703-C156-4B97-BD88-0847CD5447DF}" destId="{57FB2030-152A-4F3D-82EF-1BCADCD2BA97}" srcOrd="1" destOrd="0" presId="urn:microsoft.com/office/officeart/2025/8/layout/Vertical Process 01"/>
    <dgm:cxn modelId="{7DE4180D-74ED-4F30-AEC9-FFAC1FCE6382}" type="presParOf" srcId="{A555D703-C156-4B97-BD88-0847CD5447DF}" destId="{90B1C859-744A-4126-9213-BD847C8DEBB0}" srcOrd="2" destOrd="0" presId="urn:microsoft.com/office/officeart/2025/8/layout/Vertical Process 0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FFF0E-1D94-4AFB-9CC8-DBB0B5B78D37}">
      <dsp:nvSpPr>
        <dsp:cNvPr id="0" name=""/>
        <dsp:cNvSpPr/>
      </dsp:nvSpPr>
      <dsp:spPr>
        <a:xfrm rot="5400000">
          <a:off x="-1033945" y="1034812"/>
          <a:ext cx="2737842" cy="669950"/>
        </a:xfrm>
        <a:prstGeom prst="rect">
          <a:avLst/>
        </a:prstGeom>
        <a:solidFill>
          <a:srgbClr val="6C5CE7"/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rtlCol="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3700" kern="1200"/>
            <a:t>1</a:t>
          </a:r>
          <a:endParaRPr sz="3700" kern="1200" dirty="0"/>
        </a:p>
      </dsp:txBody>
      <dsp:txXfrm rot="-5400000">
        <a:off x="1" y="866"/>
        <a:ext cx="669950" cy="2737842"/>
      </dsp:txXfrm>
    </dsp:sp>
    <dsp:sp modelId="{539AD4EB-5E82-4410-A9C3-F511D9C74F80}">
      <dsp:nvSpPr>
        <dsp:cNvPr id="0" name=""/>
        <dsp:cNvSpPr/>
      </dsp:nvSpPr>
      <dsp:spPr>
        <a:xfrm>
          <a:off x="803940" y="866"/>
          <a:ext cx="5895562" cy="109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50800" rIns="415965" bIns="50800" numCol="1" spcCol="1270" rtlCol="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WP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 as is* (ou as was)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sp:txBody>
      <dsp:txXfrm>
        <a:off x="803940" y="866"/>
        <a:ext cx="5895562" cy="1095136"/>
      </dsp:txXfrm>
    </dsp:sp>
    <dsp:sp modelId="{ED87E15D-95EA-4E11-9336-E132C6F5CF65}">
      <dsp:nvSpPr>
        <dsp:cNvPr id="0" name=""/>
        <dsp:cNvSpPr/>
      </dsp:nvSpPr>
      <dsp:spPr>
        <a:xfrm>
          <a:off x="803940" y="1096003"/>
          <a:ext cx="5895562" cy="136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40640" rIns="41596" bIns="4064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tx2"/>
              </a:solidFill>
            </a:rPr>
            <a:t>WP estático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kern="1200" dirty="0">
              <a:solidFill>
                <a:schemeClr val="tx2"/>
              </a:solidFill>
            </a:rPr>
            <a:t> não evolui com o ambiente de controle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tx2"/>
              </a:solidFill>
            </a:rPr>
            <a:t>Achados burocráticos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kern="1200" dirty="0">
              <a:solidFill>
                <a:schemeClr val="tx2"/>
              </a:solidFill>
            </a:rPr>
            <a:t> não protegem nem agregam valor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600" kern="1200" dirty="0">
              <a:solidFill>
                <a:schemeClr val="tx2"/>
              </a:solidFill>
            </a:rPr>
            <a:t>Auditor “ticador”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kern="1200" dirty="0">
              <a:solidFill>
                <a:schemeClr val="tx2"/>
              </a:solidFill>
            </a:rPr>
            <a:t> não se desenvolve</a:t>
          </a:r>
        </a:p>
      </dsp:txBody>
      <dsp:txXfrm>
        <a:off x="803940" y="1096003"/>
        <a:ext cx="5895562" cy="1368921"/>
      </dsp:txXfrm>
    </dsp:sp>
    <dsp:sp modelId="{54491A22-F101-481F-B3F8-5B6A1E3D5FD0}">
      <dsp:nvSpPr>
        <dsp:cNvPr id="0" name=""/>
        <dsp:cNvSpPr/>
      </dsp:nvSpPr>
      <dsp:spPr>
        <a:xfrm rot="5400000">
          <a:off x="-1033945" y="3781637"/>
          <a:ext cx="2737842" cy="669950"/>
        </a:xfrm>
        <a:prstGeom prst="rect">
          <a:avLst/>
        </a:prstGeom>
        <a:solidFill>
          <a:srgbClr val="6C5CE7"/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rtlCol="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3700" kern="1200"/>
            <a:t>2</a:t>
          </a:r>
          <a:endParaRPr sz="3700" kern="1200" dirty="0"/>
        </a:p>
      </dsp:txBody>
      <dsp:txXfrm rot="-5400000">
        <a:off x="1" y="2747691"/>
        <a:ext cx="669950" cy="2737842"/>
      </dsp:txXfrm>
    </dsp:sp>
    <dsp:sp modelId="{57FB2030-152A-4F3D-82EF-1BCADCD2BA97}">
      <dsp:nvSpPr>
        <dsp:cNvPr id="0" name=""/>
        <dsp:cNvSpPr/>
      </dsp:nvSpPr>
      <dsp:spPr>
        <a:xfrm>
          <a:off x="803940" y="2747691"/>
          <a:ext cx="5895562" cy="109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50800" rIns="415965" bIns="50800" numCol="1" spcCol="1270" rtlCol="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WP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 to be (ongoing)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sp:txBody>
      <dsp:txXfrm>
        <a:off x="803940" y="2747691"/>
        <a:ext cx="5895562" cy="1095136"/>
      </dsp:txXfrm>
    </dsp:sp>
    <dsp:sp modelId="{90B1C859-744A-4126-9213-BD847C8DEBB0}">
      <dsp:nvSpPr>
        <dsp:cNvPr id="0" name=""/>
        <dsp:cNvSpPr/>
      </dsp:nvSpPr>
      <dsp:spPr>
        <a:xfrm>
          <a:off x="803940" y="3842828"/>
          <a:ext cx="5895562" cy="136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40640" rIns="41596" bIns="4064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</a:rPr>
            <a:t>IA generativa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 </a:t>
          </a:r>
          <a:r>
            <a:rPr lang="pt-BR" sz="1600" kern="1200" dirty="0">
              <a:solidFill>
                <a:schemeClr val="tx2"/>
              </a:solidFill>
            </a:rPr>
            <a:t>terceiro auditor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WP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BR" sz="1600" kern="1200" dirty="0"/>
            <a:t>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kern="1200" dirty="0"/>
            <a:t>profundo &amp; alinhado aos riscos do negócio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Auditor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kern="1200" dirty="0"/>
            <a:t>analista &amp;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kern="1200" dirty="0"/>
            <a:t>questionador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BR" sz="1600" kern="1200" dirty="0"/>
            <a:t>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–</a:t>
          </a:r>
          <a:r>
            <a:rPr lang="pt-BR" sz="1600" kern="1200" dirty="0"/>
            <a:t>executor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kern="1200" dirty="0"/>
            <a:t>Resultado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-</a:t>
          </a:r>
          <a:r>
            <a:rPr lang="pt-BR" sz="1600" kern="1200" dirty="0"/>
            <a:t>esforço</a:t>
          </a:r>
        </a:p>
      </dsp:txBody>
      <dsp:txXfrm>
        <a:off x="803940" y="3842828"/>
        <a:ext cx="5895562" cy="1368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FFF0E-1D94-4AFB-9CC8-DBB0B5B78D37}">
      <dsp:nvSpPr>
        <dsp:cNvPr id="0" name=""/>
        <dsp:cNvSpPr/>
      </dsp:nvSpPr>
      <dsp:spPr>
        <a:xfrm rot="5400000">
          <a:off x="-1033945" y="1034812"/>
          <a:ext cx="2737842" cy="669950"/>
        </a:xfrm>
        <a:prstGeom prst="rect">
          <a:avLst/>
        </a:prstGeom>
        <a:solidFill>
          <a:srgbClr val="6C5CE7"/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rtlCol="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3700" kern="1200"/>
            <a:t>1</a:t>
          </a:r>
          <a:endParaRPr sz="3700" kern="1200" dirty="0"/>
        </a:p>
      </dsp:txBody>
      <dsp:txXfrm rot="-5400000">
        <a:off x="1" y="866"/>
        <a:ext cx="669950" cy="2737842"/>
      </dsp:txXfrm>
    </dsp:sp>
    <dsp:sp modelId="{539AD4EB-5E82-4410-A9C3-F511D9C74F80}">
      <dsp:nvSpPr>
        <dsp:cNvPr id="0" name=""/>
        <dsp:cNvSpPr/>
      </dsp:nvSpPr>
      <dsp:spPr>
        <a:xfrm>
          <a:off x="803940" y="866"/>
          <a:ext cx="5895562" cy="109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50800" rIns="415965" bIns="50800" numCol="1" spcCol="1270" rtlCol="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relatório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as was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sp:txBody>
      <dsp:txXfrm>
        <a:off x="803940" y="866"/>
        <a:ext cx="5895562" cy="1095136"/>
      </dsp:txXfrm>
    </dsp:sp>
    <dsp:sp modelId="{ED87E15D-95EA-4E11-9336-E132C6F5CF65}">
      <dsp:nvSpPr>
        <dsp:cNvPr id="0" name=""/>
        <dsp:cNvSpPr/>
      </dsp:nvSpPr>
      <dsp:spPr>
        <a:xfrm>
          <a:off x="803940" y="1096003"/>
          <a:ext cx="5895562" cy="136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40640" rIns="41596" bIns="4064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tx2"/>
              </a:solidFill>
            </a:rPr>
            <a:t>H</a:t>
          </a:r>
          <a:r>
            <a:rPr lang="pt-pt" sz="1600" kern="1200" dirty="0">
              <a:solidFill>
                <a:schemeClr val="tx2"/>
              </a:solidFill>
            </a:rPr>
            <a:t>istoricamente, fase de reporting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pt" sz="1600" kern="1200" dirty="0">
              <a:solidFill>
                <a:schemeClr val="tx2"/>
              </a:solidFill>
            </a:rPr>
            <a:t>onerosa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</a:rPr>
            <a:t>Relatório extenso / confuso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kern="1200" dirty="0">
              <a:solidFill>
                <a:schemeClr val="tx2"/>
              </a:solidFill>
            </a:rPr>
            <a:t> não lido / não compreendido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600" kern="1200" dirty="0">
              <a:solidFill>
                <a:schemeClr val="tx2"/>
              </a:solidFill>
            </a:rPr>
            <a:t>Ausência de linha editorial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&gt;&gt;</a:t>
          </a:r>
          <a:r>
            <a:rPr lang="pt-pt" sz="1600" kern="1200" dirty="0">
              <a:solidFill>
                <a:schemeClr val="tx2"/>
              </a:solidFill>
            </a:rPr>
            <a:t> </a:t>
          </a:r>
          <a:r>
            <a:rPr lang="pt-pt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pt" sz="1600" kern="1200" dirty="0">
              <a:solidFill>
                <a:schemeClr val="tx2"/>
              </a:solidFill>
            </a:rPr>
            <a:t>desgaste no leitor</a:t>
          </a:r>
        </a:p>
      </dsp:txBody>
      <dsp:txXfrm>
        <a:off x="803940" y="1096003"/>
        <a:ext cx="5895562" cy="1368921"/>
      </dsp:txXfrm>
    </dsp:sp>
    <dsp:sp modelId="{54491A22-F101-481F-B3F8-5B6A1E3D5FD0}">
      <dsp:nvSpPr>
        <dsp:cNvPr id="0" name=""/>
        <dsp:cNvSpPr/>
      </dsp:nvSpPr>
      <dsp:spPr>
        <a:xfrm rot="5400000">
          <a:off x="-1033945" y="3781637"/>
          <a:ext cx="2737842" cy="669950"/>
        </a:xfrm>
        <a:prstGeom prst="rect">
          <a:avLst/>
        </a:prstGeom>
        <a:solidFill>
          <a:srgbClr val="6C5CE7"/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rtlCol="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3700" kern="1200"/>
            <a:t>2</a:t>
          </a:r>
          <a:endParaRPr sz="3700" kern="1200" dirty="0"/>
        </a:p>
      </dsp:txBody>
      <dsp:txXfrm rot="-5400000">
        <a:off x="1" y="2747691"/>
        <a:ext cx="669950" cy="2737842"/>
      </dsp:txXfrm>
    </dsp:sp>
    <dsp:sp modelId="{57FB2030-152A-4F3D-82EF-1BCADCD2BA97}">
      <dsp:nvSpPr>
        <dsp:cNvPr id="0" name=""/>
        <dsp:cNvSpPr/>
      </dsp:nvSpPr>
      <dsp:spPr>
        <a:xfrm>
          <a:off x="803940" y="2747691"/>
          <a:ext cx="5895562" cy="109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50800" rIns="415965" bIns="50800" numCol="1" spcCol="1270" rtlCol="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relatório 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–</a:t>
          </a:r>
          <a:r>
            <a:rPr lang="pt-pt" sz="2000" b="0" kern="1200" cap="all" dirty="0">
              <a:solidFill>
                <a:srgbClr val="00A3A3"/>
              </a:solidFill>
              <a:latin typeface="Bahnschrift SemiLight"/>
              <a:ea typeface="+mn-ea"/>
              <a:cs typeface="+mn-cs"/>
            </a:rPr>
            <a:t> to be (ongoing)</a:t>
          </a:r>
          <a:endParaRPr lang="en-US" sz="2000" b="0" kern="1200" cap="all" dirty="0">
            <a:solidFill>
              <a:srgbClr val="00A3A3"/>
            </a:solidFill>
            <a:latin typeface="Bahnschrift SemiLight"/>
            <a:ea typeface="+mn-ea"/>
            <a:cs typeface="+mn-cs"/>
          </a:endParaRPr>
        </a:p>
      </dsp:txBody>
      <dsp:txXfrm>
        <a:off x="803940" y="2747691"/>
        <a:ext cx="5895562" cy="1095136"/>
      </dsp:txXfrm>
    </dsp:sp>
    <dsp:sp modelId="{90B1C859-744A-4126-9213-BD847C8DEBB0}">
      <dsp:nvSpPr>
        <dsp:cNvPr id="0" name=""/>
        <dsp:cNvSpPr/>
      </dsp:nvSpPr>
      <dsp:spPr>
        <a:xfrm>
          <a:off x="803940" y="3842828"/>
          <a:ext cx="5895562" cy="136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40640" rIns="41596" bIns="4064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</a:rPr>
            <a:t>Maior celeridade na escrita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</a:rPr>
            <a:t>Maior coesão e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kern="1200" dirty="0">
              <a:solidFill>
                <a:schemeClr val="tx2"/>
              </a:solidFill>
            </a:rPr>
            <a:t>clareza dos pontos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Recomendações </a:t>
          </a:r>
          <a:r>
            <a:rPr lang="pt-BR" sz="1600" kern="1200" dirty="0">
              <a:solidFill>
                <a:schemeClr val="bg2">
                  <a:lumMod val="25000"/>
                  <a:lumOff val="75000"/>
                </a:schemeClr>
              </a:solidFill>
            </a:rPr>
            <a:t>+</a:t>
          </a:r>
          <a:r>
            <a:rPr lang="pt-BR" sz="1600" kern="1200" dirty="0"/>
            <a:t>robustas</a:t>
          </a:r>
        </a:p>
      </dsp:txBody>
      <dsp:txXfrm>
        <a:off x="803940" y="3842828"/>
        <a:ext cx="5895562" cy="136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5/8/layout/Vertical Process 01">
  <dgm:title val="Vertical Process 01"/>
  <dgm:desc val=""/>
  <dgm:catLst>
    <dgm:cat type="list" pri="4132"/>
    <dgm:cat type="process" pri="4132"/>
    <dgm:cat type="other" pri="1402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  <dgm:pt modelId="6">
          <dgm:prSet phldr="1"/>
        </dgm:pt>
        <dgm:pt modelId="61">
          <dgm:prSet phldr="1"/>
        </dgm:pt>
        <dgm:pt modelId="7">
          <dgm:prSet phldr="1"/>
        </dgm:pt>
        <dgm:pt modelId="71">
          <dgm:prSet phldr="1"/>
        </dgm:pt>
        <dgm:pt modelId="8">
          <dgm:prSet phldr="1"/>
        </dgm:pt>
        <dgm:pt modelId="81">
          <dgm:prSet phldr="1"/>
        </dgm:pt>
        <dgm:pt modelId="9">
          <dgm:prSet phldr="1"/>
        </dgm:pt>
        <dgm:pt modelId="91">
          <dgm:prSet phldr="1"/>
        </dgm:pt>
        <dgm:pt modelId="10">
          <dgm:prSet phldr="1"/>
        </dgm:pt>
        <dgm:pt modelId="101">
          <dgm:prSet phldr="1"/>
        </dgm:pt>
        <dgm:pt modelId="1101" type="sibTrans" cxnId="101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1102" type="sibTrans" cxnId="102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1103" type="sibTrans" cxnId="103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  <dgm:pt modelId="1104" type="sibTrans" cxnId="104">
          <dgm:prSet phldrT="4"/>
          <dgm:t>
            <a:bodyPr rtlCol="0"/>
            <a:lstStyle/>
            <a:p>
              <a:pPr rtl="0"/>
              <a:r>
                <a:t>4</a:t>
              </a:r>
            </a:p>
          </dgm:t>
        </dgm:pt>
        <dgm:pt modelId="1105" type="sibTrans" cxnId="105">
          <dgm:prSet phldrT="5"/>
          <dgm:t>
            <a:bodyPr rtlCol="0"/>
            <a:lstStyle/>
            <a:p>
              <a:pPr rtl="0"/>
              <a:r>
                <a:t>5</a:t>
              </a:r>
            </a:p>
          </dgm:t>
        </dgm:pt>
        <dgm:pt modelId="1106" type="sibTrans" cxnId="106">
          <dgm:prSet phldrT="6"/>
          <dgm:t>
            <a:bodyPr rtlCol="0"/>
            <a:lstStyle/>
            <a:p>
              <a:pPr rtl="0"/>
              <a:r>
                <a:t>6</a:t>
              </a:r>
            </a:p>
          </dgm:t>
        </dgm:pt>
        <dgm:pt modelId="1107" type="sibTrans" cxnId="107">
          <dgm:prSet phldrT="7"/>
          <dgm:t>
            <a:bodyPr rtlCol="0"/>
            <a:lstStyle/>
            <a:p>
              <a:pPr rtl="0"/>
              <a:r>
                <a:t>7</a:t>
              </a:r>
            </a:p>
          </dgm:t>
        </dgm:pt>
        <dgm:pt modelId="1108" type="sibTrans" cxnId="108">
          <dgm:prSet phldrT="8"/>
          <dgm:t>
            <a:bodyPr rtlCol="0"/>
            <a:lstStyle/>
            <a:p>
              <a:pPr rtl="0"/>
              <a:r>
                <a:t>8</a:t>
              </a:r>
            </a:p>
          </dgm:t>
        </dgm:pt>
        <dgm:pt modelId="1109" type="sibTrans" cxnId="109">
          <dgm:prSet phldrT="9"/>
          <dgm:t>
            <a:bodyPr rtlCol="0"/>
            <a:lstStyle/>
            <a:p>
              <a:pPr rtl="0"/>
              <a:r>
                <a:t>9</a:t>
              </a:r>
            </a:p>
          </dgm:t>
        </dgm:pt>
        <dgm:pt modelId="1110" type="sibTrans" cxnId="110">
          <dgm:prSet phldrT="10"/>
          <dgm:t>
            <a:bodyPr rtlCol="0"/>
            <a:lstStyle/>
            <a:p>
              <a:pPr rtl="0"/>
              <a:r>
                <a:t>10</a:t>
              </a:r>
            </a:p>
          </dgm:t>
        </dgm:pt>
      </dgm:ptLst>
      <dgm:cxnLst>
        <dgm:cxn modelId="101" srcId="0" destId="1" srcOrd="0" destOrd="0" sibTransId="1101"/>
        <dgm:cxn modelId="102" srcId="0" destId="2" srcOrd="1" destOrd="0" sibTransId="1102"/>
        <dgm:cxn modelId="103" srcId="0" destId="3" srcOrd="2" destOrd="0" sibTransId="1103"/>
        <dgm:cxn modelId="104" srcId="0" destId="4" srcOrd="3" destOrd="0" sibTransId="1104"/>
        <dgm:cxn modelId="105" srcId="0" destId="5" srcOrd="4" destOrd="0" sibTransId="1105"/>
        <dgm:cxn modelId="106" srcId="0" destId="6" srcOrd="5" destOrd="0" sibTransId="1106"/>
        <dgm:cxn modelId="107" srcId="0" destId="7" srcOrd="6" destOrd="0" sibTransId="1107"/>
        <dgm:cxn modelId="108" srcId="0" destId="8" srcOrd="7" destOrd="0" sibTransId="1108"/>
        <dgm:cxn modelId="109" srcId="0" destId="9" srcOrd="8" destOrd="0" sibTransId="1109"/>
        <dgm:cxn modelId="110" srcId="0" destId="10" srcOrd="9" destOrd="0" sibTransId="1110"/>
        <dgm:cxn modelId="111" srcId="1" destId="11" srcOrd="0" destOrd="0"/>
        <dgm:cxn modelId="112" srcId="2" destId="21" srcOrd="0" destOrd="0"/>
        <dgm:cxn modelId="113" srcId="3" destId="31" srcOrd="0" destOrd="0"/>
        <dgm:cxn modelId="114" srcId="4" destId="41" srcOrd="0" destOrd="0"/>
        <dgm:cxn modelId="115" srcId="5" destId="51" srcOrd="0" destOrd="0"/>
        <dgm:cxn modelId="116" srcId="6" destId="61" srcOrd="0" destOrd="0"/>
        <dgm:cxn modelId="117" srcId="7" destId="71" srcOrd="0" destOrd="0"/>
        <dgm:cxn modelId="118" srcId="8" destId="81" srcOrd="0" destOrd="0"/>
        <dgm:cxn modelId="119" srcId="9" destId="91" srcOrd="0" destOrd="0"/>
        <dgm:cxn modelId="120" srcId="10" destId="101" srcOrd="0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idxText" op="equ"/>
      <dgm:constr type="h" for="ch" forName="sp" val="0.5"/>
      <dgm:constr type="primFontSz" for="des" forName="parentNode" op="equ" val="14"/>
      <dgm:constr type="primFontSz" for="des" forName="childNode" op="equ" val="12"/>
      <dgm:constr type="primFontSz" for="des" forName="childNode" refType="primFontSz" refFor="des" refForName="parentNode" op="lte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t" for="ch" forName="idxText"/>
          <dgm:constr type="l" for="ch" forName="idxText"/>
          <dgm:constr type="w" for="ch" forName="idxText" refType="h" fact="0.3"/>
          <dgm:constr type="h" for="ch" forName="idxText" refType="h"/>
          <dgm:constr type="w" for="ch" forName="idxText" refType="w" op="lte" fact="0.1"/>
          <dgm:constr type="w" for="ch" forName="idxText" refType="h" refFor="ch" refForName="idxText" op="lte" fact="0.5"/>
          <dgm:constr type="l" for="ch" forName="parentNode" refType="r" refFor="ch" refForName="idxText" fact="1.2"/>
          <dgm:constr type="h" for="ch" forName="parentNode" refType="h" fact="0.4"/>
          <dgm:constr type="h" for="ch" forName="childNode" refType="h" fact="0.5"/>
          <dgm:constr type="t" for="ch" forName="childNode" refType="b" refFor="ch" refForName="parentNode"/>
          <dgm:constr type="w" for="ch" forName="childNode" refType="w" refFor="ch" refForName="parentNode"/>
          <dgm:constr type="l" for="ch" forName="childNode" refType="l" refFor="ch" refForName="parentNode"/>
        </dgm:constrLst>
        <dgm:ruleLst/>
        <dgm:forEach name="Name15" axis="followSib" ptType="sibTrans" hideLastTrans="0" cnt="1">
          <dgm:layoutNode name="idxText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rot="90" type="chevron" r:blip="">
              <dgm:adjLst/>
            </dgm:shape>
            <dgm:presOf axis="self" ptType="sibTrans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  <dgm:constr type="primFontSz" refType="w" fact="2"/>
            </dgm:constrLst>
            <dgm:ruleLst/>
          </dgm:layoutNode>
        </dgm:forEach>
        <dgm:layoutNode name="parentNode" styleLbl="revTx">
          <dgm:varLst>
            <dgm:bulletEnabled val="1"/>
          </dgm:varLst>
          <dgm:alg type="tx">
            <dgm:param type="txAnchorVert" val="b"/>
            <dgm:param type="parTxLTRAlign" val="l"/>
            <dgm:param type="parTxRTLAlign" val="r"/>
            <dgm:param type="stBulletLvl" val="2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  <dgm:constr type="lMarg" val="5"/>
            <dgm:constr type="rMarg" refType="w" fact="0.2"/>
          </dgm:constrLst>
          <dgm:ruleLst>
            <dgm:rule type="primFontSz" val="5" fact="NaN" max="NaN"/>
          </dgm:ruleLst>
        </dgm:layoutNode>
        <dgm:layoutNode name="childNode" styleLbl="revTx">
          <dgm:varLst>
            <dgm:bulletEnabled val="1"/>
          </dgm:varLst>
          <dgm:alg type="tx">
            <dgm:param type="txAnchorVert" val="t"/>
            <dgm:param type="parTxLTRAlign" val="l"/>
            <dgm:param type="parTxRTLAlign" val="r"/>
            <dgm:param type="stBulletLvl" val="2"/>
          </dgm:alg>
          <dgm:shape xmlns:r="http://schemas.openxmlformats.org/officeDocument/2006/relationships" type="rect" r:blip="">
            <dgm:adjLst/>
          </dgm:shape>
          <dgm:presOf axis="ch" ptType="node" cnt="1"/>
          <dgm:constrLst>
            <dgm:constr type="tMarg" refType="primFontSz" fact="0.2"/>
            <dgm:constr type="bMarg" refType="primFontSz" fact="0.2"/>
            <dgm:constr type="lMarg" val="5"/>
            <dgm:constr type="rMarg" refType="w" fact="0.02"/>
          </dgm:constrLst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5/8/layout/Vertical Process 01">
  <dgm:title val="Vertical Process 01"/>
  <dgm:desc val=""/>
  <dgm:catLst>
    <dgm:cat type="list" pri="4132"/>
    <dgm:cat type="process" pri="4132"/>
    <dgm:cat type="other" pri="1402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  <dgm:pt modelId="6">
          <dgm:prSet phldr="1"/>
        </dgm:pt>
        <dgm:pt modelId="61">
          <dgm:prSet phldr="1"/>
        </dgm:pt>
        <dgm:pt modelId="7">
          <dgm:prSet phldr="1"/>
        </dgm:pt>
        <dgm:pt modelId="71">
          <dgm:prSet phldr="1"/>
        </dgm:pt>
        <dgm:pt modelId="8">
          <dgm:prSet phldr="1"/>
        </dgm:pt>
        <dgm:pt modelId="81">
          <dgm:prSet phldr="1"/>
        </dgm:pt>
        <dgm:pt modelId="9">
          <dgm:prSet phldr="1"/>
        </dgm:pt>
        <dgm:pt modelId="91">
          <dgm:prSet phldr="1"/>
        </dgm:pt>
        <dgm:pt modelId="10">
          <dgm:prSet phldr="1"/>
        </dgm:pt>
        <dgm:pt modelId="101">
          <dgm:prSet phldr="1"/>
        </dgm:pt>
        <dgm:pt modelId="1101" type="sibTrans" cxnId="101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1102" type="sibTrans" cxnId="102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1103" type="sibTrans" cxnId="103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  <dgm:pt modelId="1104" type="sibTrans" cxnId="104">
          <dgm:prSet phldrT="4"/>
          <dgm:t>
            <a:bodyPr rtlCol="0"/>
            <a:lstStyle/>
            <a:p>
              <a:pPr rtl="0"/>
              <a:r>
                <a:t>4</a:t>
              </a:r>
            </a:p>
          </dgm:t>
        </dgm:pt>
        <dgm:pt modelId="1105" type="sibTrans" cxnId="105">
          <dgm:prSet phldrT="5"/>
          <dgm:t>
            <a:bodyPr rtlCol="0"/>
            <a:lstStyle/>
            <a:p>
              <a:pPr rtl="0"/>
              <a:r>
                <a:t>5</a:t>
              </a:r>
            </a:p>
          </dgm:t>
        </dgm:pt>
        <dgm:pt modelId="1106" type="sibTrans" cxnId="106">
          <dgm:prSet phldrT="6"/>
          <dgm:t>
            <a:bodyPr rtlCol="0"/>
            <a:lstStyle/>
            <a:p>
              <a:pPr rtl="0"/>
              <a:r>
                <a:t>6</a:t>
              </a:r>
            </a:p>
          </dgm:t>
        </dgm:pt>
        <dgm:pt modelId="1107" type="sibTrans" cxnId="107">
          <dgm:prSet phldrT="7"/>
          <dgm:t>
            <a:bodyPr rtlCol="0"/>
            <a:lstStyle/>
            <a:p>
              <a:pPr rtl="0"/>
              <a:r>
                <a:t>7</a:t>
              </a:r>
            </a:p>
          </dgm:t>
        </dgm:pt>
        <dgm:pt modelId="1108" type="sibTrans" cxnId="108">
          <dgm:prSet phldrT="8"/>
          <dgm:t>
            <a:bodyPr rtlCol="0"/>
            <a:lstStyle/>
            <a:p>
              <a:pPr rtl="0"/>
              <a:r>
                <a:t>8</a:t>
              </a:r>
            </a:p>
          </dgm:t>
        </dgm:pt>
        <dgm:pt modelId="1109" type="sibTrans" cxnId="109">
          <dgm:prSet phldrT="9"/>
          <dgm:t>
            <a:bodyPr rtlCol="0"/>
            <a:lstStyle/>
            <a:p>
              <a:pPr rtl="0"/>
              <a:r>
                <a:t>9</a:t>
              </a:r>
            </a:p>
          </dgm:t>
        </dgm:pt>
        <dgm:pt modelId="1110" type="sibTrans" cxnId="110">
          <dgm:prSet phldrT="10"/>
          <dgm:t>
            <a:bodyPr rtlCol="0"/>
            <a:lstStyle/>
            <a:p>
              <a:pPr rtl="0"/>
              <a:r>
                <a:t>10</a:t>
              </a:r>
            </a:p>
          </dgm:t>
        </dgm:pt>
      </dgm:ptLst>
      <dgm:cxnLst>
        <dgm:cxn modelId="101" srcId="0" destId="1" srcOrd="0" destOrd="0" sibTransId="1101"/>
        <dgm:cxn modelId="102" srcId="0" destId="2" srcOrd="1" destOrd="0" sibTransId="1102"/>
        <dgm:cxn modelId="103" srcId="0" destId="3" srcOrd="2" destOrd="0" sibTransId="1103"/>
        <dgm:cxn modelId="104" srcId="0" destId="4" srcOrd="3" destOrd="0" sibTransId="1104"/>
        <dgm:cxn modelId="105" srcId="0" destId="5" srcOrd="4" destOrd="0" sibTransId="1105"/>
        <dgm:cxn modelId="106" srcId="0" destId="6" srcOrd="5" destOrd="0" sibTransId="1106"/>
        <dgm:cxn modelId="107" srcId="0" destId="7" srcOrd="6" destOrd="0" sibTransId="1107"/>
        <dgm:cxn modelId="108" srcId="0" destId="8" srcOrd="7" destOrd="0" sibTransId="1108"/>
        <dgm:cxn modelId="109" srcId="0" destId="9" srcOrd="8" destOrd="0" sibTransId="1109"/>
        <dgm:cxn modelId="110" srcId="0" destId="10" srcOrd="9" destOrd="0" sibTransId="1110"/>
        <dgm:cxn modelId="111" srcId="1" destId="11" srcOrd="0" destOrd="0"/>
        <dgm:cxn modelId="112" srcId="2" destId="21" srcOrd="0" destOrd="0"/>
        <dgm:cxn modelId="113" srcId="3" destId="31" srcOrd="0" destOrd="0"/>
        <dgm:cxn modelId="114" srcId="4" destId="41" srcOrd="0" destOrd="0"/>
        <dgm:cxn modelId="115" srcId="5" destId="51" srcOrd="0" destOrd="0"/>
        <dgm:cxn modelId="116" srcId="6" destId="61" srcOrd="0" destOrd="0"/>
        <dgm:cxn modelId="117" srcId="7" destId="71" srcOrd="0" destOrd="0"/>
        <dgm:cxn modelId="118" srcId="8" destId="81" srcOrd="0" destOrd="0"/>
        <dgm:cxn modelId="119" srcId="9" destId="91" srcOrd="0" destOrd="0"/>
        <dgm:cxn modelId="120" srcId="10" destId="101" srcOrd="0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idxText" op="equ"/>
      <dgm:constr type="h" for="ch" forName="sp" val="0.5"/>
      <dgm:constr type="primFontSz" for="des" forName="parentNode" op="equ" val="14"/>
      <dgm:constr type="primFontSz" for="des" forName="childNode" op="equ" val="12"/>
      <dgm:constr type="primFontSz" for="des" forName="childNode" refType="primFontSz" refFor="des" refForName="parentNode" op="lte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t" for="ch" forName="idxText"/>
          <dgm:constr type="l" for="ch" forName="idxText"/>
          <dgm:constr type="w" for="ch" forName="idxText" refType="h" fact="0.3"/>
          <dgm:constr type="h" for="ch" forName="idxText" refType="h"/>
          <dgm:constr type="w" for="ch" forName="idxText" refType="w" op="lte" fact="0.1"/>
          <dgm:constr type="w" for="ch" forName="idxText" refType="h" refFor="ch" refForName="idxText" op="lte" fact="0.5"/>
          <dgm:constr type="l" for="ch" forName="parentNode" refType="r" refFor="ch" refForName="idxText" fact="1.2"/>
          <dgm:constr type="h" for="ch" forName="parentNode" refType="h" fact="0.4"/>
          <dgm:constr type="h" for="ch" forName="childNode" refType="h" fact="0.5"/>
          <dgm:constr type="t" for="ch" forName="childNode" refType="b" refFor="ch" refForName="parentNode"/>
          <dgm:constr type="w" for="ch" forName="childNode" refType="w" refFor="ch" refForName="parentNode"/>
          <dgm:constr type="l" for="ch" forName="childNode" refType="l" refFor="ch" refForName="parentNode"/>
        </dgm:constrLst>
        <dgm:ruleLst/>
        <dgm:forEach name="Name15" axis="followSib" ptType="sibTrans" hideLastTrans="0" cnt="1">
          <dgm:layoutNode name="idxText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rot="90" type="chevron" r:blip="">
              <dgm:adjLst/>
            </dgm:shape>
            <dgm:presOf axis="self" ptType="sibTrans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  <dgm:constr type="primFontSz" refType="w" fact="2"/>
            </dgm:constrLst>
            <dgm:ruleLst/>
          </dgm:layoutNode>
        </dgm:forEach>
        <dgm:layoutNode name="parentNode" styleLbl="revTx">
          <dgm:varLst>
            <dgm:bulletEnabled val="1"/>
          </dgm:varLst>
          <dgm:alg type="tx">
            <dgm:param type="txAnchorVert" val="b"/>
            <dgm:param type="parTxLTRAlign" val="l"/>
            <dgm:param type="parTxRTLAlign" val="r"/>
            <dgm:param type="stBulletLvl" val="2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  <dgm:constr type="lMarg" val="5"/>
            <dgm:constr type="rMarg" refType="w" fact="0.2"/>
          </dgm:constrLst>
          <dgm:ruleLst>
            <dgm:rule type="primFontSz" val="5" fact="NaN" max="NaN"/>
          </dgm:ruleLst>
        </dgm:layoutNode>
        <dgm:layoutNode name="childNode" styleLbl="revTx">
          <dgm:varLst>
            <dgm:bulletEnabled val="1"/>
          </dgm:varLst>
          <dgm:alg type="tx">
            <dgm:param type="txAnchorVert" val="t"/>
            <dgm:param type="parTxLTRAlign" val="l"/>
            <dgm:param type="parTxRTLAlign" val="r"/>
            <dgm:param type="stBulletLvl" val="2"/>
          </dgm:alg>
          <dgm:shape xmlns:r="http://schemas.openxmlformats.org/officeDocument/2006/relationships" type="rect" r:blip="">
            <dgm:adjLst/>
          </dgm:shape>
          <dgm:presOf axis="ch" ptType="node" cnt="1"/>
          <dgm:constrLst>
            <dgm:constr type="tMarg" refType="primFontSz" fact="0.2"/>
            <dgm:constr type="bMarg" refType="primFontSz" fact="0.2"/>
            <dgm:constr type="lMarg" val="5"/>
            <dgm:constr type="rMarg" refType="w" fact="0.02"/>
          </dgm:constrLst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F9E8DA-9350-28A8-F6F6-5FB55D13B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345C0-B030-FF33-0C03-9D8EE7A19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FFE4-8E41-4C4D-BE8D-D6A2B7B1D66F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A5C93-C546-53A7-6A65-B3EB3F575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24C25-99A1-FB46-EC20-B54AF0881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6F18-BD16-43D5-8D3C-9102ECB1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00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9ADF5-69D5-B6EA-62A5-8F963173B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298300" y="4603663"/>
            <a:ext cx="809738" cy="685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685800"/>
            <a:ext cx="10055354" cy="40074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9A3647E-D38D-4EA6-ADC1-75AA53F8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27002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F9BC4F-9D44-3587-056B-336E1457A6E2}"/>
              </a:ext>
            </a:extLst>
          </p:cNvPr>
          <p:cNvSpPr/>
          <p:nvPr/>
        </p:nvSpPr>
        <p:spPr>
          <a:xfrm>
            <a:off x="685800" y="4998694"/>
            <a:ext cx="11106509" cy="45719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1C10CD-8205-284F-2921-9485E7A98F0D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5DFD7E-DC78-4573-96D7-845D38E0273E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CC10B5-4890-B43F-DE24-5200F4E75EEB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5586E6-D520-6A63-5060-BF06C136BEF5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90600"/>
            <a:ext cx="10058400" cy="50292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10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ADE904-3C65-5E48-6B12-22998C2ADF5E}"/>
              </a:ext>
            </a:extLst>
          </p:cNvPr>
          <p:cNvSpPr/>
          <p:nvPr/>
        </p:nvSpPr>
        <p:spPr>
          <a:xfrm>
            <a:off x="11250895" y="217232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6963C8-87F3-6B42-F30F-1915935FA752}"/>
              </a:ext>
            </a:extLst>
          </p:cNvPr>
          <p:cNvSpPr/>
          <p:nvPr/>
        </p:nvSpPr>
        <p:spPr>
          <a:xfrm>
            <a:off x="685800" y="252281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0C119A-1D9E-D43F-8A7E-D24C1B551326}"/>
              </a:ext>
            </a:extLst>
          </p:cNvPr>
          <p:cNvSpPr/>
          <p:nvPr/>
        </p:nvSpPr>
        <p:spPr>
          <a:xfrm>
            <a:off x="10998565" y="225475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018CE4-7594-0746-8B7E-8DEC95CB8822}"/>
              </a:ext>
            </a:extLst>
          </p:cNvPr>
          <p:cNvSpPr/>
          <p:nvPr/>
        </p:nvSpPr>
        <p:spPr>
          <a:xfrm>
            <a:off x="10976145" y="225475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85" y="685800"/>
            <a:ext cx="9141415" cy="1532788"/>
          </a:xfrm>
        </p:spPr>
        <p:txBody>
          <a:bodyPr rtlCol="0" anchor="b">
            <a:noAutofit/>
          </a:bodyPr>
          <a:lstStyle>
            <a:lvl1pPr>
              <a:defRPr sz="7200"/>
            </a:lvl1pPr>
          </a:lstStyle>
          <a:p>
            <a:pPr rtl="0"/>
            <a:r>
              <a:rPr lang="pt-pt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185" y="2958705"/>
            <a:ext cx="9141415" cy="3213494"/>
          </a:xfrm>
        </p:spPr>
        <p:txBody>
          <a:bodyPr rtlCol="0"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 marL="914400" indent="0"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85800"/>
            <a:ext cx="5480304" cy="1818050"/>
          </a:xfrm>
        </p:spPr>
        <p:txBody>
          <a:bodyPr rtlCol="0" anchor="b">
            <a:noAutofit/>
          </a:bodyPr>
          <a:lstStyle>
            <a:lvl1pPr>
              <a:defRPr sz="7200"/>
            </a:lvl1pPr>
          </a:lstStyle>
          <a:p>
            <a:pPr rtl="0"/>
            <a:r>
              <a:rPr lang="pt-pt"/>
              <a:t>Agenda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F861DB-D5EF-3FC9-7595-570C8498D7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7256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189770"/>
            <a:ext cx="5480304" cy="2982429"/>
          </a:xfrm>
        </p:spPr>
        <p:txBody>
          <a:bodyPr rtlCol="0"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C1A172-F829-D2DE-BDB2-B86E6ACE1886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743200"/>
            <a:ext cx="54772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3955"/>
            <a:ext cx="2985400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824824"/>
            <a:ext cx="6397753" cy="152797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3505200"/>
            <a:ext cx="4568953" cy="164519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9251BE-373D-9B13-B9E2-73DFEBE40118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98E032-CDEE-AA9B-44A7-CE5EBB6948C0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778913-9F6C-8FDD-B123-16048004EC56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283179-133D-0E64-C08A-4D59C8B2F9D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85800"/>
            <a:ext cx="3654553" cy="3657600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1" y="685800"/>
            <a:ext cx="4572000" cy="3657600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62DADE-FB83-6BD4-1D72-E22F0783A67E}"/>
              </a:ext>
            </a:extLst>
          </p:cNvPr>
          <p:cNvSpPr/>
          <p:nvPr/>
        </p:nvSpPr>
        <p:spPr>
          <a:xfrm>
            <a:off x="11254003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7CD6A0-64A5-5058-DFD2-8DD1FAF7BEEB}"/>
              </a:ext>
            </a:extLst>
          </p:cNvPr>
          <p:cNvSpPr/>
          <p:nvPr/>
        </p:nvSpPr>
        <p:spPr>
          <a:xfrm>
            <a:off x="10866791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8E4321-3109-17F5-C530-4108033F07F5}"/>
              </a:ext>
            </a:extLst>
          </p:cNvPr>
          <p:cNvSpPr/>
          <p:nvPr/>
        </p:nvSpPr>
        <p:spPr>
          <a:xfrm>
            <a:off x="11003886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D0450-E765-A0E1-7C56-37246411FDD0}"/>
              </a:ext>
            </a:extLst>
          </p:cNvPr>
          <p:cNvSpPr/>
          <p:nvPr/>
        </p:nvSpPr>
        <p:spPr>
          <a:xfrm>
            <a:off x="10981626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5E2B5C-398A-3F2F-4BCC-FFF94D44632F}"/>
              </a:ext>
            </a:extLst>
          </p:cNvPr>
          <p:cNvSpPr/>
          <p:nvPr/>
        </p:nvSpPr>
        <p:spPr>
          <a:xfrm>
            <a:off x="11250895" y="5407944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897460-3A7D-EC5C-76B9-2725193E10AF}"/>
              </a:ext>
            </a:extLst>
          </p:cNvPr>
          <p:cNvSpPr/>
          <p:nvPr/>
        </p:nvSpPr>
        <p:spPr>
          <a:xfrm>
            <a:off x="685800" y="5758439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2E741-698E-A2B8-7BD5-9DE89C610C2F}"/>
              </a:ext>
            </a:extLst>
          </p:cNvPr>
          <p:cNvSpPr/>
          <p:nvPr/>
        </p:nvSpPr>
        <p:spPr>
          <a:xfrm>
            <a:off x="10998565" y="5490376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04551B-2E70-1734-DA15-F26ABEC9D9D0}"/>
              </a:ext>
            </a:extLst>
          </p:cNvPr>
          <p:cNvSpPr/>
          <p:nvPr/>
        </p:nvSpPr>
        <p:spPr>
          <a:xfrm>
            <a:off x="10976145" y="5490381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4083580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045390" cy="4083579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B71F7-9EDC-DB6C-D713-7ACE3A2EADC0}"/>
              </a:ext>
            </a:extLst>
          </p:cNvPr>
          <p:cNvSpPr/>
          <p:nvPr/>
        </p:nvSpPr>
        <p:spPr>
          <a:xfrm>
            <a:off x="968457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842DDA-AD76-0064-2B85-CB145F4CE540}"/>
              </a:ext>
            </a:extLst>
          </p:cNvPr>
          <p:cNvSpPr/>
          <p:nvPr/>
        </p:nvSpPr>
        <p:spPr>
          <a:xfrm>
            <a:off x="581245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58AC6-620E-20FA-E8F5-375DA2977A43}"/>
              </a:ext>
            </a:extLst>
          </p:cNvPr>
          <p:cNvSpPr/>
          <p:nvPr/>
        </p:nvSpPr>
        <p:spPr>
          <a:xfrm>
            <a:off x="718340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14E2E-5098-2800-A72C-138A5840365C}"/>
              </a:ext>
            </a:extLst>
          </p:cNvPr>
          <p:cNvSpPr/>
          <p:nvPr/>
        </p:nvSpPr>
        <p:spPr>
          <a:xfrm>
            <a:off x="696080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85800"/>
            <a:ext cx="3652523" cy="4102460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55003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6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85800"/>
            <a:ext cx="3654554" cy="4550251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64016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67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C2E340-F7F3-5093-0E0A-41015057E720}"/>
              </a:ext>
            </a:extLst>
          </p:cNvPr>
          <p:cNvCxnSpPr/>
          <p:nvPr userDrawn="1"/>
        </p:nvCxnSpPr>
        <p:spPr>
          <a:xfrm>
            <a:off x="5191026" y="2362200"/>
            <a:ext cx="63916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026" y="685807"/>
            <a:ext cx="6391374" cy="1372001"/>
          </a:xfrm>
        </p:spPr>
        <p:txBody>
          <a:bodyPr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0729" y="2743204"/>
            <a:ext cx="6395573" cy="3428989"/>
          </a:xfrm>
        </p:spPr>
        <p:txBody>
          <a:bodyPr rtlCol="0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91026" y="6343825"/>
            <a:ext cx="33649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30713" y="6343955"/>
            <a:ext cx="2060808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81EABF-B6BB-1FBF-962C-A6A6C8C2418A}"/>
              </a:ext>
            </a:extLst>
          </p:cNvPr>
          <p:cNvCxnSpPr/>
          <p:nvPr userDrawn="1"/>
        </p:nvCxnSpPr>
        <p:spPr>
          <a:xfrm>
            <a:off x="612647" y="2359152"/>
            <a:ext cx="633679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4"/>
            <a:ext cx="6391374" cy="1371996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3" y="2742645"/>
            <a:ext cx="6391247" cy="3429551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5EC8126-6431-465A-8AC3-0118DD8825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1546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54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0963655" cy="762001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28800"/>
            <a:ext cx="10963656" cy="43434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7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3" y="685800"/>
            <a:ext cx="6858000" cy="1111532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2B02E8B-EB97-8158-B585-0E0E95CF4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00267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3" y="1965960"/>
            <a:ext cx="6858000" cy="4200198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724397" y="6343954"/>
            <a:ext cx="3422906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6858000" cy="1111532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65960"/>
            <a:ext cx="6858000" cy="4200198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6870"/>
            <a:ext cx="2805405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15853" y="6346870"/>
            <a:ext cx="2925587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346870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22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85800"/>
            <a:ext cx="4561665" cy="1371264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EFBBBB-A526-5A93-34B8-A377087586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390464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20736" y="2286000"/>
            <a:ext cx="4561665" cy="3886200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736" y="6343955"/>
            <a:ext cx="2105099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9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72002" cy="1371264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2286000"/>
            <a:ext cx="4561666" cy="3886200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C6055EC-0CB7-A026-AE8C-74A36F76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343955"/>
            <a:ext cx="2105099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E86096B-57D4-1243-A86D-1D5E7DC3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3930" y="6343955"/>
            <a:ext cx="1772029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8A8E55-200E-96B4-1462-6DA457A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5959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8233842-32AB-C53C-CA20-8101D4E63D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1536" y="0"/>
            <a:ext cx="6390464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4" y="687787"/>
            <a:ext cx="3363259" cy="199339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1" y="2880360"/>
            <a:ext cx="3363259" cy="3274612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212663" y="6343955"/>
            <a:ext cx="2012061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24724" y="6343955"/>
            <a:ext cx="922372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8" y="685800"/>
            <a:ext cx="3364992" cy="1996301"/>
          </a:xfrm>
        </p:spPr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698" y="2880360"/>
            <a:ext cx="3364992" cy="3234856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C119522C-433C-CA02-AD5B-2ABB39A416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8" y="6343955"/>
            <a:ext cx="2012061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C67AD-99A1-8DF0-C332-BB3E0C53717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27759" y="6343955"/>
            <a:ext cx="922372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C8D2CF7B-FF7A-7960-DB96-2B1846DA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50131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08A763A-F1F9-D459-6C34-397656627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7856" y="0"/>
            <a:ext cx="7584144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96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685800"/>
            <a:ext cx="2748115" cy="2743200"/>
          </a:xfrm>
          <a:noFill/>
        </p:spPr>
        <p:txBody>
          <a:bodyPr rtlCol="0" anchor="t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87E718-4223-B4DB-C92A-99E891E642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229600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9200" y="3703320"/>
            <a:ext cx="2743201" cy="2476061"/>
          </a:xfrm>
          <a:noFill/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9200" y="6343955"/>
            <a:ext cx="1404460" cy="365125"/>
          </a:xfrm>
          <a:noFill/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  <a:noFill/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  <a:noFill/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9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85800"/>
            <a:ext cx="2748114" cy="2743200"/>
          </a:xfrm>
        </p:spPr>
        <p:txBody>
          <a:bodyPr rtlCol="0" anchor="t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703320"/>
            <a:ext cx="2743200" cy="247606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44F6AEF-CB45-AC6F-F205-7AB2776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80DDA2F-B408-A7AF-463F-3F6ED55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69019" y="6343955"/>
            <a:ext cx="85457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C6A3F52-E7A3-B732-2650-C47F8BE2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3593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894EEF-95B5-F8FE-9FBB-D5DFD413C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2400" y="0"/>
            <a:ext cx="8229600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343400"/>
            <a:ext cx="4019522" cy="1159931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0CE544-3552-FE00-5B00-942E522A2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8862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600" y="4343400"/>
            <a:ext cx="6400800" cy="115993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1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6200"/>
            <a:ext cx="3044954" cy="2245126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443331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3886200"/>
            <a:ext cx="7315199" cy="224512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6C0090-085A-1FB3-B3B7-D8DA73A1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72" y="4419600"/>
            <a:ext cx="10963657" cy="135224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34447-947D-F9FA-98D1-8BF0FC47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72" y="5943600"/>
            <a:ext cx="10963657" cy="609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73ACD2-30C7-6922-D14F-66F23CBA37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1148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5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3044954" cy="2035724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158" y="685800"/>
            <a:ext cx="7315199" cy="201466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2896372"/>
            <a:ext cx="2791027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2896372"/>
            <a:ext cx="1559379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2896372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178283B-8F20-CAA0-928D-318B857F9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14669"/>
            <a:ext cx="12192000" cy="3443331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67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8"/>
            <a:ext cx="5483353" cy="1388318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651760"/>
            <a:ext cx="5483352" cy="3521850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B12E0E-A617-768A-7E0E-472481185B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7792" y="685807"/>
            <a:ext cx="4864608" cy="5486377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D70B4-629A-1A3A-D1BB-D35C3AED4BAD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6222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8F922763-A12B-44C2-4F2D-AAD3B317E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8D44AB0-B4BD-5097-DB6C-0B96B75B1DA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EA9CC9C-E71E-C316-0680-F4BD6EDC8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9753" cy="898525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15E62-FEF2-298A-EC8D-72D59188CB27}"/>
              </a:ext>
            </a:extLst>
          </p:cNvPr>
          <p:cNvCxnSpPr>
            <a:cxnSpLocks/>
          </p:cNvCxnSpPr>
          <p:nvPr userDrawn="1"/>
        </p:nvCxnSpPr>
        <p:spPr>
          <a:xfrm>
            <a:off x="609600" y="1905000"/>
            <a:ext cx="109728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2286012"/>
            <a:ext cx="5479474" cy="2987658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892D5B-0772-8929-54F9-AA16EED38E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5575" y="2285301"/>
            <a:ext cx="4863778" cy="3886188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903" y="685807"/>
            <a:ext cx="5486400" cy="1388302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F8ACB4F-E132-97B5-797E-ADFB9AC83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658" y="685807"/>
            <a:ext cx="4864608" cy="5486377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9903" y="2650330"/>
            <a:ext cx="5486400" cy="3521854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415657-C9CC-A8DC-C841-09A42AC901EC}"/>
              </a:ext>
            </a:extLst>
          </p:cNvPr>
          <p:cNvCxnSpPr>
            <a:cxnSpLocks/>
          </p:cNvCxnSpPr>
          <p:nvPr userDrawn="1"/>
        </p:nvCxnSpPr>
        <p:spPr>
          <a:xfrm>
            <a:off x="6089903" y="236221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65827FC-FBF0-2A7B-2AE9-11D916DB9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D3F37AD-0904-9EC0-EFEE-899B457A45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5EC9E8-1A84-6C33-ADB3-D40020F509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2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64763" cy="1426798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580E71-5349-7975-EE00-1D48FBB45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" y="2514600"/>
            <a:ext cx="4564763" cy="3636598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0060" y="685800"/>
            <a:ext cx="5792341" cy="5465398"/>
          </a:xfrm>
        </p:spPr>
        <p:txBody>
          <a:bodyPr rtlCol="0" anchor="b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89110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4665C-5805-BDA9-0EA4-387D86C88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7" y="2057400"/>
            <a:ext cx="2740153" cy="4091502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1" y="2057400"/>
            <a:ext cx="7766302" cy="4091502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9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DA757D-A9AE-985A-6EEE-C02E46D45DC9}"/>
              </a:ext>
            </a:extLst>
          </p:cNvPr>
          <p:cNvSpPr/>
          <p:nvPr/>
        </p:nvSpPr>
        <p:spPr>
          <a:xfrm>
            <a:off x="11250895" y="43434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1E517F-7D77-FEA1-94A2-D8522A1BF181}"/>
              </a:ext>
            </a:extLst>
          </p:cNvPr>
          <p:cNvSpPr/>
          <p:nvPr/>
        </p:nvSpPr>
        <p:spPr>
          <a:xfrm>
            <a:off x="685800" y="46938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2EAE4C-19D0-A0E4-1FDC-967BD2694E6F}"/>
              </a:ext>
            </a:extLst>
          </p:cNvPr>
          <p:cNvSpPr/>
          <p:nvPr/>
        </p:nvSpPr>
        <p:spPr>
          <a:xfrm>
            <a:off x="10998565" y="44258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E35C93-E0FF-6186-7502-985D78DA9B28}"/>
              </a:ext>
            </a:extLst>
          </p:cNvPr>
          <p:cNvSpPr/>
          <p:nvPr/>
        </p:nvSpPr>
        <p:spPr>
          <a:xfrm>
            <a:off x="10976145" y="44258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4E889F8-D8CB-1564-17A8-26A2F42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025460"/>
            <a:ext cx="9144000" cy="868680"/>
          </a:xfrm>
        </p:spPr>
        <p:txBody>
          <a:bodyPr rtlCol="0"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B51AE5-91E2-069A-7DF2-EB394DA25E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 rtl="0"/>
            <a:r>
              <a:rPr lang="pt-pt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E73F6F-B481-328B-CE64-8485DC66B8EA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968F-BFC6-694E-9A7C-A113E7DEBF65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14AD-A403-0816-9FED-F4E7BB405B17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E6E3-5C5B-04A2-6D84-63D852F6062A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D258FD5-5B6B-DBB1-0F00-D02C7119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859867"/>
            <a:ext cx="9144000" cy="1097280"/>
          </a:xfrm>
        </p:spPr>
        <p:txBody>
          <a:bodyPr rtlCol="0" anchor="t">
            <a:normAutofit/>
          </a:bodyPr>
          <a:lstStyle>
            <a:lvl1pPr>
              <a:lnSpc>
                <a:spcPct val="110000"/>
              </a:lnSpc>
              <a:defRPr sz="1800" cap="none" baseline="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96BB08E-5668-89FF-C0AE-D8A83C783F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600199"/>
            <a:ext cx="9171115" cy="3259668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 rtl="0"/>
            <a:r>
              <a:rPr lang="pt-pt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 Larg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32C402C-8B4C-3690-6875-FE157681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257800"/>
            <a:ext cx="9144000" cy="868680"/>
          </a:xfrm>
        </p:spPr>
        <p:txBody>
          <a:bodyPr rtlCol="0"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80DC0CF-9044-3D55-7D8F-4CD97232E3E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 rtl="0"/>
            <a:r>
              <a:rPr lang="pt-pt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480B90-B64C-0559-ACB2-7DBB57135C77}"/>
              </a:ext>
            </a:extLst>
          </p:cNvPr>
          <p:cNvSpPr/>
          <p:nvPr/>
        </p:nvSpPr>
        <p:spPr>
          <a:xfrm>
            <a:off x="11250895" y="456206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866D-D29F-1CC5-14B2-BB24F10745FE}"/>
              </a:ext>
            </a:extLst>
          </p:cNvPr>
          <p:cNvSpPr/>
          <p:nvPr/>
        </p:nvSpPr>
        <p:spPr>
          <a:xfrm>
            <a:off x="685800" y="491255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A0DC7F-E416-CA3E-E389-945D5FA32CC9}"/>
              </a:ext>
            </a:extLst>
          </p:cNvPr>
          <p:cNvSpPr/>
          <p:nvPr/>
        </p:nvSpPr>
        <p:spPr>
          <a:xfrm>
            <a:off x="10998565" y="464449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9CC5C-2252-AB09-49B5-FD1BE0E74E30}"/>
              </a:ext>
            </a:extLst>
          </p:cNvPr>
          <p:cNvSpPr/>
          <p:nvPr/>
        </p:nvSpPr>
        <p:spPr>
          <a:xfrm>
            <a:off x="10976145" y="464449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79D7E7-81D7-BD45-ADEC-E83F7EF73EC8}"/>
              </a:ext>
            </a:extLst>
          </p:cNvPr>
          <p:cNvSpPr/>
          <p:nvPr/>
        </p:nvSpPr>
        <p:spPr>
          <a:xfrm>
            <a:off x="11254003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6EAAA-843B-4F5B-47BF-3A0B75B59A45}"/>
              </a:ext>
            </a:extLst>
          </p:cNvPr>
          <p:cNvSpPr/>
          <p:nvPr/>
        </p:nvSpPr>
        <p:spPr>
          <a:xfrm>
            <a:off x="10866791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A4CCB8-341A-D7B3-2B2F-C6943129C281}"/>
              </a:ext>
            </a:extLst>
          </p:cNvPr>
          <p:cNvSpPr/>
          <p:nvPr/>
        </p:nvSpPr>
        <p:spPr>
          <a:xfrm>
            <a:off x="11003886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1B2662-9528-65C6-986B-EA4135BF4CA6}"/>
              </a:ext>
            </a:extLst>
          </p:cNvPr>
          <p:cNvSpPr/>
          <p:nvPr/>
        </p:nvSpPr>
        <p:spPr>
          <a:xfrm>
            <a:off x="10981626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 rtlCol="0">
            <a:noAutofit/>
          </a:bodyPr>
          <a:lstStyle>
            <a:lvl1pPr>
              <a:defRPr sz="540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685800"/>
            <a:ext cx="10972800" cy="4514529"/>
          </a:xfrm>
        </p:spPr>
        <p:txBody>
          <a:bodyPr rtlCol="0" anchor="t">
            <a:noAutofit/>
          </a:bodyPr>
          <a:lstStyle>
            <a:lvl1pPr marL="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1pPr>
            <a:lvl2pPr marL="2286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2pPr>
            <a:lvl3pPr marL="4572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3pPr>
            <a:lvl4pPr marL="6858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4pPr>
            <a:lvl5pPr marL="9144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5pPr>
          </a:lstStyle>
          <a:p>
            <a:pPr lvl="0" rtl="0"/>
            <a:r>
              <a:rPr lang="pt-pt"/>
              <a:t>Click to add Statement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13B312-A2CE-16E4-D28B-8DDFF5527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6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846D76D-B1D3-9330-420A-6ED740BDB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982E949F-6B9B-8268-EB83-127C78D435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89251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746" y="6343955"/>
            <a:ext cx="21004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5138" y="6343955"/>
            <a:ext cx="1458908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3745E-5DC2-F332-24A5-4F8F509E820B}"/>
              </a:ext>
            </a:extLst>
          </p:cNvPr>
          <p:cNvCxnSpPr/>
          <p:nvPr userDrawn="1"/>
        </p:nvCxnSpPr>
        <p:spPr>
          <a:xfrm>
            <a:off x="4479797" y="4876800"/>
            <a:ext cx="707745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02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72EAA-9C03-6737-7961-89F7D9E127AC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2A1F66-1FB1-8357-178D-CB1C0F8B7E56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D8E75-63C0-8CE8-7E5A-37E4E429140F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F1B2A2-FEB2-CC42-0F0F-71CD13535424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 rtlCol="0">
            <a:noAutofit/>
          </a:bodyPr>
          <a:lstStyle>
            <a:lvl1pPr>
              <a:defRPr sz="540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85800"/>
            <a:ext cx="10972800" cy="457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1pPr>
            <a:lvl2pPr marL="2286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2pPr>
            <a:lvl3pPr marL="4572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3pPr>
            <a:lvl4pPr marL="6858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4pPr>
            <a:lvl5pPr marL="9144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5pPr>
          </a:lstStyle>
          <a:p>
            <a:pPr lvl="0" rtl="0"/>
            <a:r>
              <a:rPr lang="pt-pt"/>
              <a:t>Click to add Statement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479" y="685800"/>
            <a:ext cx="9140953" cy="2699775"/>
          </a:xfrm>
        </p:spPr>
        <p:txBody>
          <a:bodyPr rtlCol="0" anchor="t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pt-pt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594965-EF4A-40C0-FED1-CF5564CED970}"/>
              </a:ext>
            </a:extLst>
          </p:cNvPr>
          <p:cNvSpPr/>
          <p:nvPr/>
        </p:nvSpPr>
        <p:spPr>
          <a:xfrm>
            <a:off x="11250895" y="456206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DE90F9-432C-AEEC-88D5-177A0E299391}"/>
              </a:ext>
            </a:extLst>
          </p:cNvPr>
          <p:cNvSpPr/>
          <p:nvPr/>
        </p:nvSpPr>
        <p:spPr>
          <a:xfrm>
            <a:off x="685800" y="491255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ECD3CD-C697-A46B-71F2-D64BD77C395C}"/>
              </a:ext>
            </a:extLst>
          </p:cNvPr>
          <p:cNvSpPr/>
          <p:nvPr/>
        </p:nvSpPr>
        <p:spPr>
          <a:xfrm>
            <a:off x="10998565" y="464449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6793A7-6512-567E-DAFF-BB4A63B89DC3}"/>
              </a:ext>
            </a:extLst>
          </p:cNvPr>
          <p:cNvSpPr/>
          <p:nvPr/>
        </p:nvSpPr>
        <p:spPr>
          <a:xfrm>
            <a:off x="10976145" y="464449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A0D5A-6B2D-15B8-4FC0-30535DF01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rtlCol="0"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pt-pt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1799182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86F34B-87C2-AC58-5483-78C0E5DB477C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6B59A7-7C3C-7431-CC9A-51EFBA257959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2D0661-BB9A-E751-A4EB-2C95BF96A560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9A5AB9-86E5-2BD1-8EFC-49C204619282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600200"/>
            <a:ext cx="10055353" cy="3657601"/>
          </a:xfrm>
        </p:spPr>
        <p:txBody>
          <a:bodyPr rtlCol="0" anchor="b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pt-pt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4A8879E-F637-BA38-C325-517B59E1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rtlCol="0"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pt-pt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16021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ED10B2-4172-93C9-B408-242DDBA504A8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F4AA95-C597-81F0-35EA-96B5BA7A12BB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37871-D86F-9BA6-1D96-9B3392C2F247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203EFA-FE43-9B63-5768-4A3FD1509639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868680"/>
            <a:ext cx="9140952" cy="3660746"/>
          </a:xfrm>
        </p:spPr>
        <p:txBody>
          <a:bodyPr rtlCol="0" anchor="ctr">
            <a:noAutofit/>
          </a:bodyPr>
          <a:lstStyle>
            <a:lvl1pPr marL="164592" indent="-164592">
              <a:lnSpc>
                <a:spcPct val="11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pt-pt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259B8E5-883A-B6CE-4C6C-F6F48B038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617720"/>
            <a:ext cx="9140951" cy="788609"/>
          </a:xfrm>
        </p:spPr>
        <p:txBody>
          <a:bodyPr rtlCol="0" anchor="t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pt-pt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291880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965960"/>
            <a:ext cx="5074920" cy="4195763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70969" y="1965960"/>
            <a:ext cx="5075237" cy="4195763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3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77448-F1DA-CAC1-9B05-8F5CE655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78566"/>
            <a:ext cx="5074920" cy="55983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572" y="1878566"/>
            <a:ext cx="5075556" cy="55983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514600"/>
            <a:ext cx="5075238" cy="3659188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7572" y="2514600"/>
            <a:ext cx="5075556" cy="3659188"/>
          </a:xfrm>
        </p:spPr>
        <p:txBody>
          <a:bodyPr rtlCol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3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5184-1DAA-DFF4-A408-3D5DD15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rtlCol="0" anchor="b">
            <a:no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0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9EA653-B766-E096-036C-1C173E2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rtlCol="0" anchor="t">
            <a:noAutofit/>
          </a:bodyPr>
          <a:lstStyle>
            <a:lvl1pPr>
              <a:defRPr sz="36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845593-CC30-27D6-3F82-E2BA784C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rtlCol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85800"/>
            <a:ext cx="6699502" cy="54864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4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rtlCol="0" anchor="b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72039" y="685800"/>
            <a:ext cx="6699502" cy="5442639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076" y="685801"/>
            <a:ext cx="4872227" cy="27432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552" y="5277548"/>
            <a:ext cx="4873752" cy="89463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A0A082-71CB-3C57-3B74-102869C0C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2552" y="6343955"/>
            <a:ext cx="21004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73E34-3B51-EAD4-B8AB-256ACA4B8D8C}"/>
              </a:ext>
            </a:extLst>
          </p:cNvPr>
          <p:cNvCxnSpPr>
            <a:cxnSpLocks/>
          </p:cNvCxnSpPr>
          <p:nvPr userDrawn="1"/>
        </p:nvCxnSpPr>
        <p:spPr>
          <a:xfrm>
            <a:off x="6704076" y="4876800"/>
            <a:ext cx="4873752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60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clus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0972800" cy="1828800"/>
          </a:xfrm>
        </p:spPr>
        <p:txBody>
          <a:bodyPr rtlCol="0" anchor="b">
            <a:noAutofit/>
          </a:bodyPr>
          <a:lstStyle>
            <a:lvl1pPr>
              <a:defRPr sz="90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29000"/>
            <a:ext cx="10972800" cy="2743198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EC6D5-3C89-D412-4A74-4DD843571D29}"/>
              </a:ext>
            </a:extLst>
          </p:cNvPr>
          <p:cNvCxnSpPr/>
          <p:nvPr userDrawn="1"/>
        </p:nvCxnSpPr>
        <p:spPr>
          <a:xfrm>
            <a:off x="621792" y="2895600"/>
            <a:ext cx="109636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clus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8226424" cy="3725056"/>
          </a:xfrm>
        </p:spPr>
        <p:txBody>
          <a:bodyPr rtlCol="0" anchor="b">
            <a:noAutofit/>
          </a:bodyPr>
          <a:lstStyle>
            <a:lvl1pPr>
              <a:defRPr sz="90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7" y="4572000"/>
            <a:ext cx="8226424" cy="160800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ED39E-15AD-63A5-3BA4-D3F8ED1C5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096573" y="77845"/>
            <a:ext cx="809738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BC951B-4746-1854-C399-682CFE142A50}"/>
              </a:ext>
            </a:extLst>
          </p:cNvPr>
          <p:cNvCxnSpPr/>
          <p:nvPr userDrawn="1"/>
        </p:nvCxnSpPr>
        <p:spPr>
          <a:xfrm>
            <a:off x="612646" y="4876800"/>
            <a:ext cx="707745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6" y="6338703"/>
            <a:ext cx="2070484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87367" y="6338703"/>
            <a:ext cx="1392578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279945" y="6342301"/>
            <a:ext cx="429207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93964F-665E-F49A-D553-C01524CDE0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2749" y="0"/>
            <a:ext cx="3889251" cy="68580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1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1600200"/>
            <a:ext cx="10483927" cy="34928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9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31314"/>
            <a:ext cx="10483927" cy="81686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234111"/>
            <a:ext cx="280540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09" y="234111"/>
            <a:ext cx="2875064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4/12/2026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234111"/>
            <a:ext cx="429207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3" name="Line">
            <a:extLst>
              <a:ext uri="{FF2B5EF4-FFF2-40B4-BE49-F238E27FC236}">
                <a16:creationId xmlns:a16="http://schemas.microsoft.com/office/drawing/2014/main" id="{92FB147E-E273-E8B6-AD8E-67F305FC2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71802" y="4038600"/>
            <a:ext cx="10923934" cy="745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35BA77-EAE8-9A6B-4BD0-47FF385C8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298300" y="5087242"/>
            <a:ext cx="809738" cy="68589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981483-4C16-892D-0F45-4BD009EE6DAD}"/>
              </a:ext>
            </a:extLst>
          </p:cNvPr>
          <p:cNvSpPr/>
          <p:nvPr userDrawn="1"/>
        </p:nvSpPr>
        <p:spPr>
          <a:xfrm>
            <a:off x="685800" y="5482273"/>
            <a:ext cx="11106509" cy="45719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3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BBA50F-B667-1177-26B1-7D22AB66A6BE}"/>
              </a:ext>
            </a:extLst>
          </p:cNvPr>
          <p:cNvSpPr/>
          <p:nvPr/>
        </p:nvSpPr>
        <p:spPr>
          <a:xfrm>
            <a:off x="11250895" y="464515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ABC7F5-2293-EB7F-52E5-80715C8DB858}"/>
              </a:ext>
            </a:extLst>
          </p:cNvPr>
          <p:cNvSpPr/>
          <p:nvPr/>
        </p:nvSpPr>
        <p:spPr>
          <a:xfrm>
            <a:off x="685800" y="499564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A8C943-7CF3-88D6-95B0-95E7B412DE0F}"/>
              </a:ext>
            </a:extLst>
          </p:cNvPr>
          <p:cNvSpPr/>
          <p:nvPr/>
        </p:nvSpPr>
        <p:spPr>
          <a:xfrm>
            <a:off x="10998565" y="472758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B0A8E7-2867-2D3A-F6B7-15ED02236CE8}"/>
              </a:ext>
            </a:extLst>
          </p:cNvPr>
          <p:cNvSpPr/>
          <p:nvPr/>
        </p:nvSpPr>
        <p:spPr>
          <a:xfrm>
            <a:off x="10976145" y="472758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31536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pt"/>
              <a:t>Mudwerks Pottery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4/12/2026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3A7BE5-EAB2-BB8C-D7FC-D78B8A5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8"/>
            <a:ext cx="10058400" cy="335584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pt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93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AC1F45-7001-8B9F-DFF6-7AB9BDFFEEB2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C7D192-E835-0A48-0A40-F45D83E2583F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B376E1-8198-EB00-587E-C647BCF364D4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94599F-6DE1-A082-E9E1-D732956078A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90600"/>
            <a:ext cx="10058400" cy="50292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1000" dirty="0"/>
            </a:lvl1pPr>
          </a:lstStyle>
          <a:p>
            <a:pPr lvl="0" rtl="0"/>
            <a:r>
              <a:rPr lang="pt-pt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 rtlCol="0">
            <a:noAutofit/>
          </a:bodyPr>
          <a:lstStyle/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 rtlCol="0">
            <a:noAutofit/>
          </a:bodyPr>
          <a:lstStyle/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 rtlCol="0">
            <a:noAutofit/>
          </a:bodyPr>
          <a:lstStyle/>
          <a:p>
            <a:pPr rtl="0"/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9"/>
            <a:ext cx="10963655" cy="914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600200"/>
            <a:ext cx="1096365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pt-pt"/>
              <a:t>Mudwerks Pottery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/>
              <a:t>4/12/2026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15" r:id="rId2"/>
    <p:sldLayoutId id="2147484114" r:id="rId3"/>
    <p:sldLayoutId id="2147484116" r:id="rId4"/>
    <p:sldLayoutId id="2147484117" r:id="rId5"/>
    <p:sldLayoutId id="2147484118" r:id="rId6"/>
    <p:sldLayoutId id="2147484120" r:id="rId7"/>
    <p:sldLayoutId id="2147484121" r:id="rId8"/>
    <p:sldLayoutId id="2147484122" r:id="rId9"/>
    <p:sldLayoutId id="2147484169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  <p:sldLayoutId id="2147484133" r:id="rId20"/>
    <p:sldLayoutId id="2147484134" r:id="rId21"/>
    <p:sldLayoutId id="2147484135" r:id="rId22"/>
    <p:sldLayoutId id="2147484136" r:id="rId23"/>
    <p:sldLayoutId id="2147484137" r:id="rId24"/>
    <p:sldLayoutId id="2147484138" r:id="rId25"/>
    <p:sldLayoutId id="2147484139" r:id="rId26"/>
    <p:sldLayoutId id="2147484140" r:id="rId27"/>
    <p:sldLayoutId id="2147484141" r:id="rId28"/>
    <p:sldLayoutId id="2147484142" r:id="rId29"/>
    <p:sldLayoutId id="2147484143" r:id="rId30"/>
    <p:sldLayoutId id="2147484144" r:id="rId31"/>
    <p:sldLayoutId id="2147484145" r:id="rId32"/>
    <p:sldLayoutId id="2147484146" r:id="rId33"/>
    <p:sldLayoutId id="2147484147" r:id="rId34"/>
    <p:sldLayoutId id="2147484148" r:id="rId35"/>
    <p:sldLayoutId id="2147484149" r:id="rId36"/>
    <p:sldLayoutId id="2147484150" r:id="rId37"/>
    <p:sldLayoutId id="2147484152" r:id="rId38"/>
    <p:sldLayoutId id="2147484153" r:id="rId39"/>
    <p:sldLayoutId id="2147484157" r:id="rId40"/>
    <p:sldLayoutId id="2147484158" r:id="rId41"/>
    <p:sldLayoutId id="2147484159" r:id="rId42"/>
    <p:sldLayoutId id="2147484160" r:id="rId43"/>
    <p:sldLayoutId id="2147484161" r:id="rId44"/>
    <p:sldLayoutId id="2147484162" r:id="rId45"/>
    <p:sldLayoutId id="2147484163" r:id="rId46"/>
    <p:sldLayoutId id="2147484164" r:id="rId47"/>
    <p:sldLayoutId id="2147484165" r:id="rId48"/>
    <p:sldLayoutId id="2147484166" r:id="rId49"/>
    <p:sldLayoutId id="2147484167" r:id="rId50"/>
    <p:sldLayoutId id="2147484168" r:id="rId5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800" b="0" i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E1DC-B4B3-3A15-B197-6A325D5BF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0" indent="0" rtl="0">
              <a:buNone/>
            </a:pPr>
            <a:br>
              <a:rPr lang="pt-PT" sz="9000" b="0" i="0" u="none" dirty="0">
                <a:latin typeface="Bahnschrift SemiLight"/>
              </a:rPr>
            </a:br>
            <a:r>
              <a:rPr lang="pt-PT" sz="9000" b="0" i="0" u="none" dirty="0">
                <a:latin typeface="Bahnschrift SemiLight"/>
              </a:rPr>
              <a:t>A</a:t>
            </a:r>
            <a:r>
              <a:rPr lang="pt-pt" sz="9000" b="0" i="0" u="none" dirty="0">
                <a:latin typeface="Bahnschrift SemiLight"/>
              </a:rPr>
              <a:t>i4ia</a:t>
            </a:r>
            <a:br>
              <a:rPr lang="pt-pt" sz="9000" b="0" i="0" u="none" dirty="0">
                <a:latin typeface="Bahnschrift SemiLight"/>
              </a:rPr>
            </a:br>
            <a:r>
              <a:rPr lang="pt-pt" sz="2000" dirty="0">
                <a:latin typeface="Bahnschrift SemiLight"/>
              </a:rPr>
              <a:t>Artificial intelligence for internal audit</a:t>
            </a:r>
            <a:endParaRPr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C9A732-E3BB-C588-561C-5D0BF6C99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EMBRAER S.A.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7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7129-9FBB-561C-79E5-669526F3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indent="0" algn="l" rtl="0">
              <a:buNone/>
            </a:pPr>
            <a:r>
              <a:rPr lang="pt-PT" sz="4400" dirty="0">
                <a:latin typeface="Bahnschrift SemiLight"/>
              </a:rPr>
              <a:t>Contexto</a:t>
            </a:r>
            <a:endParaRPr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2FB2-1439-2A37-34D3-9376846150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8061" y="1453260"/>
            <a:ext cx="9727658" cy="5258436"/>
          </a:xfrm>
        </p:spPr>
        <p:txBody>
          <a:bodyPr rtlCol="0"/>
          <a:lstStyle/>
          <a:p>
            <a:pPr marL="0" indent="0" algn="l" rtl="0" fontAlgn="t">
              <a:spcAft>
                <a:spcPts val="1200"/>
              </a:spcAft>
              <a:buNone/>
            </a:pPr>
            <a:r>
              <a:rPr lang="pt-BR" sz="1050" b="0" i="0" u="none" cap="all" dirty="0">
                <a:latin typeface="Bahnschrift SemiLight"/>
              </a:rPr>
              <a:t>Auditoria Interna</a:t>
            </a:r>
          </a:p>
          <a:p>
            <a:pPr marL="228600" lvl="5" fontAlgn="t">
              <a:spcAft>
                <a:spcPts val="1200"/>
              </a:spcAft>
            </a:pPr>
            <a:r>
              <a:rPr lang="pt-BR" sz="1400" dirty="0"/>
              <a:t>27 funcionários (3 líderes, 19 auditores e 5 investigadores);</a:t>
            </a:r>
          </a:p>
          <a:p>
            <a:pPr marL="685800" lvl="6" fontAlgn="t">
              <a:spcAft>
                <a:spcPts val="1200"/>
              </a:spcAft>
            </a:pPr>
            <a:r>
              <a:rPr lang="pt-BR" sz="1400" dirty="0"/>
              <a:t>Função corporativa e global, cobrindo 10+ países;</a:t>
            </a:r>
          </a:p>
          <a:p>
            <a:pPr marL="685800" lvl="6" fontAlgn="t">
              <a:spcAft>
                <a:spcPts val="1200"/>
              </a:spcAft>
            </a:pPr>
            <a:r>
              <a:rPr lang="pt-BR" sz="1400" dirty="0"/>
              <a:t>22 </a:t>
            </a:r>
            <a:r>
              <a:rPr lang="pt-BR" sz="1400" dirty="0" err="1"/>
              <a:t>auds</a:t>
            </a:r>
            <a:r>
              <a:rPr lang="pt-BR" sz="1400" dirty="0"/>
              <a:t> (2022) &gt; 26 </a:t>
            </a:r>
            <a:r>
              <a:rPr lang="pt-BR" sz="1400" dirty="0" err="1"/>
              <a:t>auds</a:t>
            </a:r>
            <a:r>
              <a:rPr lang="pt-BR" sz="1400" dirty="0"/>
              <a:t> (2025) &gt; 28 </a:t>
            </a:r>
            <a:r>
              <a:rPr lang="pt-BR" sz="1400" dirty="0" err="1"/>
              <a:t>auds</a:t>
            </a:r>
            <a:r>
              <a:rPr lang="pt-BR" sz="1400" dirty="0"/>
              <a:t> (2026 - projeção).</a:t>
            </a:r>
          </a:p>
          <a:p>
            <a:pPr marL="1143000" lvl="7" fontAlgn="t">
              <a:spcAft>
                <a:spcPts val="1200"/>
              </a:spcAft>
            </a:pPr>
            <a:r>
              <a:rPr lang="pt-BR" sz="1400" dirty="0"/>
              <a:t>+Tecnologia &gt;&gt; +Profundidade &gt;&gt; +Quantidade </a:t>
            </a:r>
          </a:p>
          <a:p>
            <a:pPr marL="0" indent="0" algn="l" rtl="0" fontAlgn="t">
              <a:spcAft>
                <a:spcPts val="1200"/>
              </a:spcAft>
              <a:buNone/>
            </a:pPr>
            <a:endParaRPr lang="pt-BR" sz="1050" b="0" i="0" u="none" dirty="0">
              <a:latin typeface="Bahnschrift SemiLight"/>
            </a:endParaRPr>
          </a:p>
          <a:p>
            <a:pPr marL="0" indent="0" algn="l" rtl="0" fontAlgn="t">
              <a:spcAft>
                <a:spcPts val="1200"/>
              </a:spcAft>
              <a:buNone/>
            </a:pPr>
            <a:r>
              <a:rPr lang="pt-BR" sz="1050" b="0" i="0" u="none" dirty="0">
                <a:latin typeface="Bahnschrift SemiLight"/>
              </a:rPr>
              <a:t>COPILOT</a:t>
            </a:r>
            <a:endParaRPr sz="1050" dirty="0"/>
          </a:p>
          <a:p>
            <a:pPr marL="228600" lvl="5" indent="-228600" rtl="0" fontAlgn="t">
              <a:spcAft>
                <a:spcPts val="1200"/>
              </a:spcAft>
            </a:pPr>
            <a:r>
              <a:rPr lang="pt-pt" sz="1400" b="0" i="0" u="none" dirty="0">
                <a:latin typeface="Bahnschrift SemiLight"/>
              </a:rPr>
              <a:t>Homologado ~2024, adoção imediata pela Auditoria Interna;</a:t>
            </a:r>
          </a:p>
          <a:p>
            <a:pPr marL="228600" lvl="5" indent="-228600" rtl="0" fontAlgn="t">
              <a:spcAft>
                <a:spcPts val="1200"/>
              </a:spcAft>
            </a:pPr>
            <a:r>
              <a:rPr lang="pt-pt" sz="1400" i="0" u="sng" dirty="0">
                <a:latin typeface="Bahnschrift SemiLight"/>
              </a:rPr>
              <a:t>EXEMPLOS</a:t>
            </a:r>
            <a:r>
              <a:rPr lang="pt-pt" sz="1400" b="1" i="0" u="none" dirty="0">
                <a:latin typeface="Bahnschrift SemiLight"/>
              </a:rPr>
              <a:t>:</a:t>
            </a:r>
          </a:p>
          <a:p>
            <a:pPr marL="685800" lvl="6" fontAlgn="t">
              <a:spcAft>
                <a:spcPts val="1200"/>
              </a:spcAft>
            </a:pPr>
            <a:r>
              <a:rPr lang="pt-pt" sz="1400" b="0" u="sng" dirty="0">
                <a:latin typeface="Bahnschrift SemiLight"/>
              </a:rPr>
              <a:t>PROGRAMAS DE TRABALHO (WP)</a:t>
            </a:r>
            <a:r>
              <a:rPr lang="pt-pt" sz="1400" b="0" i="0" u="none" dirty="0">
                <a:latin typeface="Bahnschrift SemiLight"/>
              </a:rPr>
              <a:t>: Propõe testes, amplia cobertura e acelera a revisão</a:t>
            </a:r>
            <a:endParaRPr sz="1400" dirty="0">
              <a:latin typeface="Bahnschrift SemiLight"/>
            </a:endParaRPr>
          </a:p>
          <a:p>
            <a:pPr marL="685800" lvl="6" fontAlgn="t">
              <a:spcAft>
                <a:spcPts val="1200"/>
              </a:spcAft>
            </a:pPr>
            <a:r>
              <a:rPr lang="pt-pt" sz="1400" i="0" u="sng" dirty="0">
                <a:latin typeface="Bahnschrift SemiLight"/>
              </a:rPr>
              <a:t>RELATÓRIOS</a:t>
            </a:r>
            <a:r>
              <a:rPr lang="pt-pt" sz="1400" b="0" i="0" u="none" dirty="0">
                <a:latin typeface="Bahnschrift SemiLight"/>
              </a:rPr>
              <a:t>: Torna o relatório mais claro e direto</a:t>
            </a:r>
            <a:endParaRPr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344D8-05A4-CB24-07E3-805571E4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02" y="4007410"/>
            <a:ext cx="150136" cy="150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64D52-E52E-EBDF-F511-3F1195BA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802" y="1491360"/>
            <a:ext cx="168689" cy="1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3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D578-5973-BE4C-750A-7E87CF459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C47AC1-44F0-4EA1-EF28-5194FBA8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3450306" cy="926561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marL="0" indent="0" algn="ctr" rtl="0">
              <a:buNone/>
            </a:pPr>
            <a:r>
              <a:rPr lang="pt-PT" sz="3200" dirty="0">
                <a:latin typeface="Bahnschrift SemiLight"/>
              </a:rPr>
              <a:t>P</a:t>
            </a:r>
            <a:r>
              <a:rPr lang="pt-pt" sz="3200" dirty="0">
                <a:latin typeface="Bahnschrift SemiLight"/>
              </a:rPr>
              <a:t>rogramas de trabalho (WP)</a:t>
            </a:r>
            <a:endParaRPr sz="3200" dirty="0">
              <a:latin typeface="Bahnschrift Semi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F685-1782-3C93-37BD-BAEFDBD88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" y="1829800"/>
            <a:ext cx="4659899" cy="4659899"/>
          </a:xfrm>
          <a:prstGeom prst="rect">
            <a:avLst/>
          </a:prstGeom>
        </p:spPr>
      </p:pic>
      <p:graphicFrame>
        <p:nvGraphicFramePr>
          <p:cNvPr id="2" name="SmartArt 8">
            <a:extLst>
              <a:ext uri="{FF2B5EF4-FFF2-40B4-BE49-F238E27FC236}">
                <a16:creationId xmlns:a16="http://schemas.microsoft.com/office/drawing/2014/main" id="{ACB1431C-61B7-0F80-FF04-8A78E8700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532828"/>
              </p:ext>
            </p:extLst>
          </p:nvPr>
        </p:nvGraphicFramePr>
        <p:xfrm>
          <a:off x="5029198" y="374904"/>
          <a:ext cx="669950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65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EA102-F131-3FBE-5E08-2299EEEE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2D24168-48A0-1A6C-F9E9-A68D16B718C4}"/>
              </a:ext>
            </a:extLst>
          </p:cNvPr>
          <p:cNvSpPr txBox="1">
            <a:spLocks/>
          </p:cNvSpPr>
          <p:nvPr/>
        </p:nvSpPr>
        <p:spPr>
          <a:xfrm>
            <a:off x="1440000" y="1440000"/>
            <a:ext cx="10407427" cy="762001"/>
          </a:xfrm>
          <a:prstGeom prst="rect">
            <a:avLst/>
          </a:prstGeom>
          <a:noFill/>
        </p:spPr>
        <p:txBody>
          <a:bodyPr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Aft>
                <a:spcPts val="1200"/>
              </a:spcAft>
            </a:pPr>
            <a:r>
              <a:rPr lang="pt-BR" sz="1050" cap="all" dirty="0">
                <a:latin typeface="Bahnschrift SemiLight"/>
              </a:rPr>
              <a:t>PROMPTS</a:t>
            </a:r>
          </a:p>
          <a:p>
            <a:pPr marL="342900" lvl="5" indent="-342900" algn="just" fontAlgn="t">
              <a:spcAft>
                <a:spcPts val="1200"/>
              </a:spcAft>
              <a:buFont typeface="+mj-lt"/>
              <a:buAutoNum type="arabicPeriod" startAt="2"/>
            </a:pPr>
            <a:r>
              <a:rPr lang="pt-BR" sz="1400" dirty="0"/>
              <a:t>A auditoria precisa caber em 3 meses. Se eu precisar priorizar 4 tópicos de testes, pode me dizer qual você priorizaria?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705428-7AB3-8D1F-3C47-4869BB653DBC}"/>
              </a:ext>
            </a:extLst>
          </p:cNvPr>
          <p:cNvSpPr txBox="1">
            <a:spLocks/>
          </p:cNvSpPr>
          <p:nvPr/>
        </p:nvSpPr>
        <p:spPr>
          <a:xfrm>
            <a:off x="1440000" y="1440000"/>
            <a:ext cx="10407427" cy="762001"/>
          </a:xfrm>
          <a:prstGeom prst="rect">
            <a:avLst/>
          </a:prstGeom>
          <a:noFill/>
        </p:spPr>
        <p:txBody>
          <a:bodyPr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Aft>
                <a:spcPts val="1200"/>
              </a:spcAft>
            </a:pPr>
            <a:r>
              <a:rPr lang="pt-BR" sz="1050" cap="all" dirty="0">
                <a:latin typeface="Bahnschrift SemiLight"/>
              </a:rPr>
              <a:t>PROMPTS</a:t>
            </a:r>
          </a:p>
          <a:p>
            <a:pPr marL="342900" lvl="5" indent="-342900" algn="just" fontAlgn="t">
              <a:spcAft>
                <a:spcPts val="1200"/>
              </a:spcAft>
              <a:buFont typeface="+mj-lt"/>
              <a:buAutoNum type="arabicPeriod"/>
            </a:pPr>
            <a:r>
              <a:rPr lang="pt-BR" sz="1400" dirty="0"/>
              <a:t>Pense como auditor e me diga tópicos auditáveis, de forma macro, para eu auditar os processos de ESG na minha empresa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F309272-40C8-FD9C-72C3-2FBF3A34CE65}"/>
              </a:ext>
            </a:extLst>
          </p:cNvPr>
          <p:cNvSpPr txBox="1">
            <a:spLocks/>
          </p:cNvSpPr>
          <p:nvPr/>
        </p:nvSpPr>
        <p:spPr>
          <a:xfrm>
            <a:off x="1440000" y="1440000"/>
            <a:ext cx="10407427" cy="762001"/>
          </a:xfrm>
          <a:prstGeom prst="rect">
            <a:avLst/>
          </a:prstGeom>
          <a:noFill/>
        </p:spPr>
        <p:txBody>
          <a:bodyPr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Aft>
                <a:spcPts val="1200"/>
              </a:spcAft>
            </a:pPr>
            <a:r>
              <a:rPr lang="pt-BR" sz="1050" cap="all" dirty="0">
                <a:latin typeface="Bahnschrift SemiLight"/>
              </a:rPr>
              <a:t>PROMPTS</a:t>
            </a:r>
          </a:p>
          <a:p>
            <a:pPr marL="342900" lvl="5" indent="-342900" algn="just" fontAlgn="t">
              <a:spcAft>
                <a:spcPts val="1200"/>
              </a:spcAft>
              <a:buFont typeface="+mj-lt"/>
              <a:buAutoNum type="arabicPeriod" startAt="3"/>
            </a:pPr>
            <a:r>
              <a:rPr lang="pt-BR" sz="1400" dirty="0"/>
              <a:t>Gostei dos insumos... Pode me dar mais detalhes de como eu testaria os tópicos selecionados? (apenas exemplo)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C0029-7987-57CD-57BC-43EA72DB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-PT" sz="4800" b="0" i="0" u="none" dirty="0">
                <a:latin typeface="Bahnschrift SemiLight"/>
              </a:rPr>
              <a:t>W</a:t>
            </a:r>
            <a:r>
              <a:rPr lang="pt-pt" sz="4800" b="0" i="0" u="none" dirty="0">
                <a:latin typeface="Bahnschrift SemiLight"/>
              </a:rPr>
              <a:t>ps +ia generativa </a:t>
            </a:r>
            <a:r>
              <a:rPr lang="pt-PT" sz="4800" b="0" i="0" u="none" dirty="0">
                <a:latin typeface="Bahnschrift SemiLight"/>
              </a:rPr>
              <a:t>–</a:t>
            </a:r>
            <a:r>
              <a:rPr lang="pt-pt" sz="4800" b="0" i="0" u="none" dirty="0">
                <a:latin typeface="Bahnschrift SemiLight"/>
              </a:rPr>
              <a:t> na prática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A6AA2-8856-6D77-5C0E-5BBDD17C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08770"/>
            <a:ext cx="3476463" cy="1437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C0B0A-B110-38E5-50F1-2BAB5A3C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3917187"/>
            <a:ext cx="3476463" cy="1556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8EC89-027A-3882-05E3-792AE9A34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7" y="5534919"/>
            <a:ext cx="3476463" cy="1274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4CCBB3-4E51-2B40-8322-8FD23900D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0835" y="2408770"/>
            <a:ext cx="3476462" cy="1281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EFCEF3-306D-491E-43D4-FE5F49B57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833" y="3883280"/>
            <a:ext cx="3476463" cy="1484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FB1ABD-3D5E-4EED-44FD-2161679DC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833" y="5561009"/>
            <a:ext cx="3476463" cy="1274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412452-16C8-9027-2840-1810E0B3F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020" y="2399266"/>
            <a:ext cx="3476463" cy="1290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1A9ACB-DEEC-2B4C-9023-215453E15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9020" y="3878719"/>
            <a:ext cx="3486931" cy="1290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53C649-BD31-712A-4E38-6D69349587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9020" y="5337843"/>
            <a:ext cx="3486931" cy="14980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D9353A-CFA0-6577-8FF7-E805DCF08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8283" y="4486590"/>
            <a:ext cx="678517" cy="6785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C1F91B-57F4-8E10-AF5F-BF98737C84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7541" y="2202001"/>
            <a:ext cx="496707" cy="6214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6D94AF-A48C-54EE-3C3F-B6A3B1B94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7541" y="5418000"/>
            <a:ext cx="496707" cy="6214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5DC8D9-76FE-0787-8F47-F4C7BC52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2236" y="2195193"/>
            <a:ext cx="496707" cy="6214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CF4367-08B3-82A0-499F-45C9EFE87D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7006" y="3844743"/>
            <a:ext cx="496707" cy="6214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79AB252-FACE-3EAE-BD32-79285E483B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76303" y="5224215"/>
            <a:ext cx="496707" cy="6214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B9168C-12DB-6288-D7B4-4AF589FDE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0228" y="5845623"/>
            <a:ext cx="678517" cy="6785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A3A02B-3A99-24EF-21FF-648E6AF420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37044" y="3946873"/>
            <a:ext cx="678517" cy="6785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D460B8-1E40-8CEC-1DD7-6181103C05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6084" y="2461567"/>
            <a:ext cx="678517" cy="67851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0763193-ABCC-06B4-08CD-BB200EFC0295}"/>
              </a:ext>
            </a:extLst>
          </p:cNvPr>
          <p:cNvGrpSpPr/>
          <p:nvPr/>
        </p:nvGrpSpPr>
        <p:grpSpPr>
          <a:xfrm>
            <a:off x="276049" y="2265521"/>
            <a:ext cx="11677367" cy="4479246"/>
            <a:chOff x="247462" y="2202001"/>
            <a:chExt cx="11677367" cy="447924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E59DD08-C0C5-DEDD-5B7B-9780B7799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7462" y="4240315"/>
              <a:ext cx="2385076" cy="244093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3305EE1-8B10-17AC-6836-DD7054C0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69233" y="4240315"/>
              <a:ext cx="2797273" cy="244093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ED52A72-44A4-43D6-1DB3-76CFF860B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03201" y="4240315"/>
              <a:ext cx="2821628" cy="244093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6B753F8-8577-532D-544C-233CCA06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28811" y="2202001"/>
              <a:ext cx="7278116" cy="1952898"/>
            </a:xfrm>
            <a:prstGeom prst="rect">
              <a:avLst/>
            </a:prstGeom>
          </p:spPr>
        </p:pic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0F20788E-793C-A2FC-5427-E11E35BA3D0C}"/>
              </a:ext>
            </a:extLst>
          </p:cNvPr>
          <p:cNvSpPr txBox="1">
            <a:spLocks/>
          </p:cNvSpPr>
          <p:nvPr/>
        </p:nvSpPr>
        <p:spPr>
          <a:xfrm>
            <a:off x="0" y="3047999"/>
            <a:ext cx="121920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i="0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latin typeface="Bahnschrift SemiLight"/>
              </a:rPr>
              <a:t>**Não aceite, simplesmente... Critique e questione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502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6" grpId="0" animBg="1"/>
      <p:bldP spid="25" grpId="0" animBg="1"/>
      <p:bldP spid="45" grpId="0"/>
      <p:bldP spid="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A1FB-84D5-313F-B5F4-40E490B7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4ABB905-C10F-2A4E-7FC0-2A72BDA9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3450306" cy="926561"/>
          </a:xfrm>
        </p:spPr>
        <p:txBody>
          <a:bodyPr rtlCol="0" anchor="t">
            <a:noAutofit/>
          </a:bodyPr>
          <a:lstStyle>
            <a:lvl1pPr>
              <a:defRPr sz="5400"/>
            </a:lvl1pPr>
          </a:lstStyle>
          <a:p>
            <a:pPr marL="0" indent="0" algn="ctr" rtl="0">
              <a:buNone/>
            </a:pPr>
            <a:r>
              <a:rPr lang="pt-BR" sz="3200" dirty="0">
                <a:latin typeface="Bahnschrift SemiLight"/>
              </a:rPr>
              <a:t>relatório</a:t>
            </a:r>
            <a:endParaRPr sz="3200" dirty="0">
              <a:latin typeface="Bahnschrift Semi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7C006-8C19-3418-DF6F-CCCD4BEF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50" y="1829801"/>
            <a:ext cx="3808999" cy="3808999"/>
          </a:xfrm>
          <a:prstGeom prst="rect">
            <a:avLst/>
          </a:prstGeom>
        </p:spPr>
      </p:pic>
      <p:graphicFrame>
        <p:nvGraphicFramePr>
          <p:cNvPr id="2" name="SmartArt 8">
            <a:extLst>
              <a:ext uri="{FF2B5EF4-FFF2-40B4-BE49-F238E27FC236}">
                <a16:creationId xmlns:a16="http://schemas.microsoft.com/office/drawing/2014/main" id="{04A92908-1F98-1C1D-8CF4-39772112E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90447"/>
              </p:ext>
            </p:extLst>
          </p:nvPr>
        </p:nvGraphicFramePr>
        <p:xfrm>
          <a:off x="5084062" y="685800"/>
          <a:ext cx="669950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13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7D29-4D72-B4AB-BF62-F98950A3C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EC9-FD88-ABFB-AC58-CBDFD46B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indent="0" algn="l" rtl="0">
              <a:buNone/>
            </a:pPr>
            <a:r>
              <a:rPr lang="pt-PT" sz="4400" dirty="0">
                <a:latin typeface="Bahnschrift SemiLight"/>
              </a:rPr>
              <a:t>relatório</a:t>
            </a:r>
            <a:endParaRPr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638F-DB34-8A92-7A73-2A61BA9651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8061" y="1453260"/>
            <a:ext cx="9727658" cy="5258436"/>
          </a:xfrm>
        </p:spPr>
        <p:txBody>
          <a:bodyPr rtlCol="0"/>
          <a:lstStyle/>
          <a:p>
            <a:pPr marL="0" indent="0" algn="l" rtl="0" fontAlgn="t">
              <a:spcAft>
                <a:spcPts val="1200"/>
              </a:spcAft>
              <a:buNone/>
            </a:pPr>
            <a:r>
              <a:rPr lang="pt-BR" sz="1050" b="0" i="0" u="none" cap="all" dirty="0">
                <a:latin typeface="Bahnschrift SemiLight"/>
              </a:rPr>
              <a:t>ITENS DO REPORT</a:t>
            </a:r>
          </a:p>
          <a:p>
            <a:r>
              <a:rPr lang="en-US" sz="11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MANCHETE:</a:t>
            </a:r>
            <a:r>
              <a:rPr lang="en-US" sz="1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pt-BR" sz="1100" dirty="0"/>
              <a:t>Necessita-se de um título executivo claro para esta frase, em português. Atenção à correta utilização de letras maiúsculas, sendo apenas a primeira palavra ou nomes próprios capitalizados.</a:t>
            </a:r>
          </a:p>
          <a:p>
            <a:endParaRPr lang="pt-BR" sz="500" dirty="0"/>
          </a:p>
          <a:p>
            <a:pPr algn="just"/>
            <a:r>
              <a:rPr lang="en-US" sz="11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TABELA RESUMO:</a:t>
            </a:r>
            <a:r>
              <a:rPr lang="en-US" sz="1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pt-BR" sz="1100" dirty="0"/>
              <a:t>Atue como um auditor e escreva uma frase, com cerca de 30 a 40 palavras, para resumir os principais aspectos do respectivo achado. Seja muito conciso ao descrever quantidades. Sempre que houver menção a moedas no texto, apresente a informação no formato: “USD ## </a:t>
            </a:r>
            <a:r>
              <a:rPr lang="pt-BR" sz="1100" dirty="0" err="1"/>
              <a:t>million</a:t>
            </a:r>
            <a:r>
              <a:rPr lang="pt-BR" sz="1100" dirty="0"/>
              <a:t>” ou “USD ## </a:t>
            </a:r>
            <a:r>
              <a:rPr lang="pt-BR" sz="1100" dirty="0" err="1"/>
              <a:t>thousand</a:t>
            </a:r>
            <a:r>
              <a:rPr lang="pt-BR" sz="1100" dirty="0"/>
              <a:t>”. Caso seja excessivamente operacional, evite detalhar a quantidade de exceções.</a:t>
            </a:r>
          </a:p>
          <a:p>
            <a:pPr algn="just"/>
            <a:endParaRPr lang="en-US" sz="500" u="sng" dirty="0"/>
          </a:p>
          <a:p>
            <a:r>
              <a:rPr lang="pt-BR" sz="11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DICA CORPO:  </a:t>
            </a:r>
            <a:r>
              <a:rPr lang="pt-BR" sz="1100" dirty="0"/>
              <a:t>ELI5 / TL;DR / Construa um texto fluido e melhore o </a:t>
            </a:r>
            <a:r>
              <a:rPr lang="pt-BR" sz="1100" dirty="0" err="1"/>
              <a:t>storytelling</a:t>
            </a:r>
            <a:r>
              <a:rPr lang="pt-BR" sz="1100" dirty="0"/>
              <a:t>. Quero frases sem </a:t>
            </a:r>
            <a:r>
              <a:rPr lang="pt-BR" sz="1100" dirty="0" err="1"/>
              <a:t>bullets</a:t>
            </a:r>
            <a:r>
              <a:rPr lang="pt-BR" sz="1100" dirty="0"/>
              <a:t> e sem segmentos.</a:t>
            </a:r>
          </a:p>
          <a:p>
            <a:endParaRPr lang="pt-BR" sz="500" dirty="0"/>
          </a:p>
          <a:p>
            <a:pPr algn="just"/>
            <a:r>
              <a:rPr lang="en-US" sz="11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CORPO:</a:t>
            </a:r>
            <a:r>
              <a:rPr lang="en-US" sz="1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pt-BR" sz="1100" dirty="0"/>
              <a:t>Escreva em português, de forma executiva, sempre em tom formal e impessoal. Caso, por qualquer motivo, seja mencionado o nome de um indivíduo ou login de usuário, trate de forma genérica, como “</a:t>
            </a:r>
            <a:r>
              <a:rPr lang="pt-BR" sz="1100" dirty="0" err="1"/>
              <a:t>users</a:t>
            </a:r>
            <a:r>
              <a:rPr lang="pt-BR" sz="1100" dirty="0"/>
              <a:t>”. Deseja-se três frases com um </a:t>
            </a:r>
            <a:r>
              <a:rPr lang="pt-BR" sz="1100" dirty="0" err="1"/>
              <a:t>storytelling</a:t>
            </a:r>
            <a:r>
              <a:rPr lang="pt-BR" sz="1100" dirty="0"/>
              <a:t> específico, sendo a primeira focada em contextualizar o processo, a segunda sobre o problema em si (incluindo a referência ao </a:t>
            </a:r>
            <a:r>
              <a:rPr lang="pt-BR" sz="1100" dirty="0" err="1"/>
              <a:t>doc.emb</a:t>
            </a:r>
            <a:r>
              <a:rPr lang="pt-BR" sz="1100" dirty="0"/>
              <a:t>, quando aplicável, que se refere a políticas e procedimentos, desde que exista no texto original; e, caso o texto original contenha informações sobre números e valores, estas devem ser obrigatoriamente mantidas no conteúdo final) e a última focada na conclusão, trazendo consequências e impactos reais. Não incluir ações requeridas no texto, pois há uma seção específica do relatório destinada às recomendações.</a:t>
            </a:r>
          </a:p>
          <a:p>
            <a:pPr algn="just"/>
            <a:endParaRPr lang="pt-BR" sz="500" dirty="0"/>
          </a:p>
          <a:p>
            <a:pPr algn="just"/>
            <a:r>
              <a:rPr lang="en-US" sz="11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RISCOS E IMPACTOS</a:t>
            </a:r>
            <a:r>
              <a:rPr lang="en-US" sz="1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: </a:t>
            </a:r>
            <a:r>
              <a:rPr lang="pt-BR" sz="1100" dirty="0"/>
              <a:t>Escreva em uma única frase fluida, em português, de forma resumida e com linguagem executiva, para sintetizar os riscos e impactos, incluindo potenciais riscos não descritos originalmente.</a:t>
            </a:r>
          </a:p>
          <a:p>
            <a:endParaRPr lang="pt-BR" sz="500" dirty="0"/>
          </a:p>
          <a:p>
            <a:pPr algn="just"/>
            <a:r>
              <a:rPr lang="en-US" sz="11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RECOMENDAÇÕES: </a:t>
            </a:r>
            <a:r>
              <a:rPr lang="pt-BR" sz="1100" dirty="0"/>
              <a:t>Escreva </a:t>
            </a:r>
            <a:r>
              <a:rPr lang="pt-BR" sz="1100" dirty="0" err="1"/>
              <a:t>bullets</a:t>
            </a:r>
            <a:r>
              <a:rPr lang="pt-BR" sz="1100" dirty="0"/>
              <a:t>, em português, com recomendações de forma muito objetiva, para garantir um acompanhamento adequado no futuro. Foque nos verbos e nas ações para facilitar o follow-up. Certifique-se de que a redação permita o acompanhamento por meio de marcos claros, em vez de ações indefinidas ou contínuas.</a:t>
            </a:r>
            <a:endParaRPr sz="105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0332C77-F1F7-89C0-126D-DC8DCC00ECB0}"/>
              </a:ext>
            </a:extLst>
          </p:cNvPr>
          <p:cNvSpPr/>
          <p:nvPr/>
        </p:nvSpPr>
        <p:spPr>
          <a:xfrm>
            <a:off x="1183736" y="4082478"/>
            <a:ext cx="314325" cy="314325"/>
          </a:xfrm>
          <a:prstGeom prst="star5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0BEE767-7459-8D45-3B47-DB078F95FCDA}"/>
              </a:ext>
            </a:extLst>
          </p:cNvPr>
          <p:cNvSpPr/>
          <p:nvPr/>
        </p:nvSpPr>
        <p:spPr>
          <a:xfrm>
            <a:off x="1157797" y="6015037"/>
            <a:ext cx="314325" cy="314325"/>
          </a:xfrm>
          <a:prstGeom prst="star5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9F28BC9-DA02-F267-B250-4DF80818FEAF}"/>
              </a:ext>
            </a:extLst>
          </p:cNvPr>
          <p:cNvSpPr/>
          <p:nvPr/>
        </p:nvSpPr>
        <p:spPr>
          <a:xfrm>
            <a:off x="1157796" y="2622787"/>
            <a:ext cx="314325" cy="314325"/>
          </a:xfrm>
          <a:prstGeom prst="star5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FE71F-D422-4B7B-E12D-55307994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B5CF-EB65-E849-0466-50599B50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indent="0" algn="l" rtl="0">
              <a:buNone/>
            </a:pPr>
            <a:r>
              <a:rPr lang="pt-PT" sz="4400" dirty="0">
                <a:latin typeface="Bahnschrift SemiLight"/>
              </a:rPr>
              <a:t>relatório</a:t>
            </a:r>
            <a:endParaRPr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B937-2B4A-BB49-111D-11F9BC9456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480" y="1453260"/>
            <a:ext cx="11380820" cy="5404740"/>
          </a:xfrm>
        </p:spPr>
        <p:txBody>
          <a:bodyPr rtlCol="0"/>
          <a:lstStyle/>
          <a:p>
            <a:pPr marL="0" indent="0" algn="just" rtl="0" fontAlgn="t">
              <a:buNone/>
            </a:pPr>
            <a:r>
              <a:rPr lang="pt-BR" sz="12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EXEMPLO HIPOTÉTICO</a:t>
            </a:r>
          </a:p>
          <a:p>
            <a:pPr algn="just" fontAlgn="t"/>
            <a:r>
              <a:rPr lang="pt-BR" sz="1200" dirty="0"/>
              <a:t>em um teste de auditoria de compras, cujo procedimento é o </a:t>
            </a:r>
            <a:r>
              <a:rPr lang="pt-BR" sz="1200" dirty="0" err="1"/>
              <a:t>Doc.Emb</a:t>
            </a:r>
            <a:r>
              <a:rPr lang="pt-BR" sz="1200" dirty="0"/>
              <a:t> 1234, foi identificado que houve falha no controle na gestão de pedidos e que havia muitos casos com o saldo em aberto. pedidos com saldo em aberto representam risco de uso indevido de saldo. O procedimento recomenda encerrar, dentro de </a:t>
            </a:r>
            <a:r>
              <a:rPr lang="pt-BR" sz="1200" dirty="0" err="1"/>
              <a:t>xx</a:t>
            </a:r>
            <a:r>
              <a:rPr lang="pt-BR" sz="1200" dirty="0"/>
              <a:t> dias. De 100 casos analisados, 10 apresentaram problemas e o valor somou USD 1 milhão.</a:t>
            </a:r>
          </a:p>
          <a:p>
            <a:pPr algn="just" fontAlgn="t"/>
            <a:r>
              <a:rPr lang="pt-BR" sz="12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Falha no encerramento de saldos em aberto na gestão de pedidos</a:t>
            </a:r>
          </a:p>
          <a:p>
            <a:pPr algn="just" fontAlgn="t"/>
            <a:r>
              <a:rPr lang="pt-BR" sz="1200" dirty="0"/>
              <a:t>No processo de compras, foram identificadas falhas no encerramento de saldos em aberto, em desacordo com o </a:t>
            </a:r>
            <a:r>
              <a:rPr lang="pt-BR" sz="1200" dirty="0" err="1"/>
              <a:t>Doc.Emb</a:t>
            </a:r>
            <a:r>
              <a:rPr lang="pt-BR" sz="1200" dirty="0"/>
              <a:t> 1234, expondo a organização a uso indevido de saldo, fragilidades de controle e potenciais impactos financeiros, operacionais e de conformidade de USD 1 </a:t>
            </a:r>
            <a:r>
              <a:rPr lang="pt-BR" sz="1200" dirty="0" err="1"/>
              <a:t>million</a:t>
            </a:r>
            <a:r>
              <a:rPr lang="pt-BR" sz="1200" dirty="0"/>
              <a:t>.</a:t>
            </a:r>
          </a:p>
          <a:p>
            <a:pPr algn="just" fontAlgn="t"/>
            <a:endParaRPr lang="pt-BR" sz="200" dirty="0"/>
          </a:p>
          <a:p>
            <a:pPr algn="just" fontAlgn="t"/>
            <a:r>
              <a:rPr lang="pt-BR" sz="12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Falha no encerramento de saldos em aberto na gestão de pedidos</a:t>
            </a:r>
          </a:p>
          <a:p>
            <a:pPr algn="just" fontAlgn="t"/>
            <a:r>
              <a:rPr lang="pt-BR" sz="1200" dirty="0"/>
              <a:t>No contexto do processo de compras, o teste de auditoria avaliou a aderência dos controles aplicados à gestão de pedidos, considerando os parâmetros estabelecidos para o encerramento tempestivo de saldos em aberto. </a:t>
            </a:r>
          </a:p>
          <a:p>
            <a:pPr algn="just" fontAlgn="t"/>
            <a:r>
              <a:rPr lang="pt-BR" sz="1200" dirty="0"/>
              <a:t>Foi identificada falha de controle na gestão de pedidos, em desacordo com o </a:t>
            </a:r>
            <a:r>
              <a:rPr lang="pt-BR" sz="1200" dirty="0" err="1"/>
              <a:t>Doc.Emb</a:t>
            </a:r>
            <a:r>
              <a:rPr lang="pt-BR" sz="1200" dirty="0"/>
              <a:t> 1234, com recorrência de casos com saldo em aberto, situação observada em 10 de 100 casos analisados e correspondente ao montante de USD 1 milhão. </a:t>
            </a:r>
          </a:p>
          <a:p>
            <a:pPr algn="just" fontAlgn="t"/>
            <a:r>
              <a:rPr lang="pt-BR" sz="1200" dirty="0"/>
              <a:t>Esse cenário amplia a exposição ao uso indevido de saldo, compromete a efetividade do ambiente de controle e pode gerar impactos financeiros, operacionais e de conformidade.</a:t>
            </a:r>
          </a:p>
          <a:p>
            <a:pPr algn="just" fontAlgn="t"/>
            <a:r>
              <a:rPr lang="pt-BR" sz="12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RECOMENDAÇÕES: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Revisar os pedidos com saldo em aberto e concluir a regularização integral dos casos identificados.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Atualizar o procedimento aplicável para contemplar critérios claros de encerramento de saldos em aberto.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Definir responsáveis e prazos formais para a análise e encerramento de pedidos pendentes.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Implementar controle de monitoramento periódico para identificar pedidos com saldo em aberto fora do prazo definido.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Validar a aderência do processo revisado ao </a:t>
            </a:r>
            <a:r>
              <a:rPr lang="pt-BR" sz="1200" dirty="0" err="1"/>
              <a:t>Doc.Emb</a:t>
            </a:r>
            <a:r>
              <a:rPr lang="pt-BR" sz="1200" dirty="0"/>
              <a:t> 1234 e formalizar sua aprovação.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Executar comunicação direcionada às áreas envolvidas sobre os critérios atualizados e responsabilidades definidas.</a:t>
            </a:r>
          </a:p>
          <a:p>
            <a:pPr algn="just" fontAlgn="t">
              <a:spcBef>
                <a:spcPts val="0"/>
              </a:spcBef>
              <a:buFont typeface="+mj-lt"/>
              <a:buAutoNum type="arabicPeriod"/>
            </a:pPr>
            <a:r>
              <a:rPr lang="pt-BR" sz="1200" dirty="0"/>
              <a:t>Comprovar a efetividade das medidas implantadas por meio de teste de validação em amostra definida.</a:t>
            </a:r>
            <a:endParaRPr lang="en-US" sz="1200" dirty="0"/>
          </a:p>
          <a:p>
            <a:pPr algn="just" fontAlgn="t">
              <a:spcAft>
                <a:spcPts val="1200"/>
              </a:spcAft>
            </a:pPr>
            <a:endParaRPr lang="pt-BR" sz="1200" dirty="0"/>
          </a:p>
          <a:p>
            <a:pPr marL="0" indent="0" algn="just" rtl="0" fontAlgn="t">
              <a:spcAft>
                <a:spcPts val="1200"/>
              </a:spcAft>
              <a:buNone/>
            </a:pPr>
            <a:endParaRPr lang="pt-BR" sz="1000" b="0" i="0" u="none" cap="all" dirty="0">
              <a:latin typeface="Bahnschrift SemiLigh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6F3CB1-F28F-6278-F02F-CFFEAB18F150}"/>
              </a:ext>
            </a:extLst>
          </p:cNvPr>
          <p:cNvSpPr/>
          <p:nvPr/>
        </p:nvSpPr>
        <p:spPr>
          <a:xfrm>
            <a:off x="497394" y="3362325"/>
            <a:ext cx="11554906" cy="1804767"/>
          </a:xfrm>
          <a:prstGeom prst="roundRect">
            <a:avLst>
              <a:gd name="adj" fmla="val 692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1C8950-970F-9EFA-65E4-387C0E633B5B}"/>
              </a:ext>
            </a:extLst>
          </p:cNvPr>
          <p:cNvSpPr/>
          <p:nvPr/>
        </p:nvSpPr>
        <p:spPr>
          <a:xfrm>
            <a:off x="497394" y="5167092"/>
            <a:ext cx="11554906" cy="1602008"/>
          </a:xfrm>
          <a:prstGeom prst="roundRect">
            <a:avLst>
              <a:gd name="adj" fmla="val 692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2EE025-DD50-CB42-D5B9-F3DE858D8CF4}"/>
              </a:ext>
            </a:extLst>
          </p:cNvPr>
          <p:cNvSpPr/>
          <p:nvPr/>
        </p:nvSpPr>
        <p:spPr>
          <a:xfrm>
            <a:off x="497394" y="2457450"/>
            <a:ext cx="11554906" cy="815975"/>
          </a:xfrm>
          <a:prstGeom prst="roundRect">
            <a:avLst>
              <a:gd name="adj" fmla="val 692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0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E9F3-A5C5-5D3F-2BF6-DC533B70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-pt" sz="8000" b="0" i="0" u="none" dirty="0">
                <a:latin typeface="Bahnschrift SemiLight"/>
              </a:rPr>
              <a:t>FUTURO </a:t>
            </a:r>
            <a:r>
              <a:rPr lang="pt-pt" sz="8000" b="0" i="0" u="none" dirty="0">
                <a:solidFill>
                  <a:schemeClr val="bg2">
                    <a:lumMod val="25000"/>
                    <a:lumOff val="75000"/>
                  </a:schemeClr>
                </a:solidFill>
                <a:latin typeface="Bahnschrift SemiLight"/>
              </a:rPr>
              <a:t>&gt;&gt;</a:t>
            </a:r>
            <a:r>
              <a:rPr lang="pt-pt" sz="8000" b="0" i="0" u="none" dirty="0">
                <a:latin typeface="Bahnschrift SemiLight"/>
              </a:rPr>
              <a:t> copilot studio</a:t>
            </a:r>
            <a:endParaRPr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A9E5-4FCB-9E9B-7824-A82B690414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6" y="4953000"/>
            <a:ext cx="9756519" cy="1331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buNone/>
            </a:pPr>
            <a:r>
              <a:rPr lang="pt-BR" sz="1800" b="0" i="0" u="none" dirty="0">
                <a:latin typeface="Bahnschrift SemiLight"/>
              </a:rPr>
              <a:t>Tudo o que vimos antes — agora com agentes que automatizam e executam ações.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97609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work elegance">
  <a:themeElements>
    <a:clrScheme name="Blockwork Elegance- Copilot 1">
      <a:dk1>
        <a:srgbClr val="000000"/>
      </a:dk1>
      <a:lt1>
        <a:srgbClr val="FFFFFF"/>
      </a:lt1>
      <a:dk2>
        <a:srgbClr val="000102"/>
      </a:dk2>
      <a:lt2>
        <a:srgbClr val="F6F2E6"/>
      </a:lt2>
      <a:accent1>
        <a:srgbClr val="28436C"/>
      </a:accent1>
      <a:accent2>
        <a:srgbClr val="F3BC24"/>
      </a:accent2>
      <a:accent3>
        <a:srgbClr val="8E7B63"/>
      </a:accent3>
      <a:accent4>
        <a:srgbClr val="CC563B"/>
      </a:accent4>
      <a:accent5>
        <a:srgbClr val="A3452F"/>
      </a:accent5>
      <a:accent6>
        <a:srgbClr val="BB9D83"/>
      </a:accent6>
      <a:hlink>
        <a:srgbClr val="4E60DA"/>
      </a:hlink>
      <a:folHlink>
        <a:srgbClr val="4E6094"/>
      </a:folHlink>
    </a:clrScheme>
    <a:fontScheme name="Blockwork Elegance">
      <a:majorFont>
        <a:latin typeface="Bahnschrift SemiLight"/>
        <a:ea typeface=""/>
        <a:cs typeface=""/>
      </a:majorFont>
      <a:minorFont>
        <a:latin typeface="Bahnschrift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work elegance example 2 compressed_win32_v2" id="{523B8860-E868-457D-9A37-FCB641AD6F61}" vid="{02BDDB9D-0298-4559-81D0-AB189F174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11F72B022B12438E3789DD0B2BDE3F" ma:contentTypeVersion="20" ma:contentTypeDescription="Crie um novo documento." ma:contentTypeScope="" ma:versionID="115280017c0a0f6be6ec173bbb819b21">
  <xsd:schema xmlns:xsd="http://www.w3.org/2001/XMLSchema" xmlns:xs="http://www.w3.org/2001/XMLSchema" xmlns:p="http://schemas.microsoft.com/office/2006/metadata/properties" xmlns:ns2="e078d401-979d-4414-83a6-1c24aac9e676" xmlns:ns3="46b1f968-42e9-474c-863d-9b31127611d4" targetNamespace="http://schemas.microsoft.com/office/2006/metadata/properties" ma:root="true" ma:fieldsID="633c20ed80d0ec92e42f88aee22ba145" ns2:_="" ns3:_="">
    <xsd:import namespace="e078d401-979d-4414-83a6-1c24aac9e676"/>
    <xsd:import namespace="46b1f968-42e9-474c-863d-9b31127611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8d401-979d-4414-83a6-1c24aac9e6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0606a9f-dbc3-4406-851c-aef64aec43e8}" ma:internalName="TaxCatchAll" ma:showField="CatchAllData" ma:web="e078d401-979d-4414-83a6-1c24aac9e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1f968-42e9-474c-863d-9b3112761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566a8fd-94ed-4d49-8999-3a54f140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tatus de liberação" ma:internalName="Status_x0020_de_x0020_libera_x00e7__x00e3_o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78d401-979d-4414-83a6-1c24aac9e676" xsi:nil="true"/>
    <_Flow_SignoffStatus xmlns="46b1f968-42e9-474c-863d-9b31127611d4" xsi:nil="true"/>
    <lcf76f155ced4ddcb4097134ff3c332f xmlns="46b1f968-42e9-474c-863d-9b31127611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B69CCE-9D64-4BBB-B73D-7BFA80C887D7}"/>
</file>

<file path=customXml/itemProps2.xml><?xml version="1.0" encoding="utf-8"?>
<ds:datastoreItem xmlns:ds="http://schemas.openxmlformats.org/officeDocument/2006/customXml" ds:itemID="{A42254A1-B3ED-4E4E-950B-CD7E71876318}"/>
</file>

<file path=customXml/itemProps3.xml><?xml version="1.0" encoding="utf-8"?>
<ds:datastoreItem xmlns:ds="http://schemas.openxmlformats.org/officeDocument/2006/customXml" ds:itemID="{5D5C125D-6543-4E1E-BA48-59016BE7B2BE}"/>
</file>

<file path=docMetadata/LabelInfo.xml><?xml version="1.0" encoding="utf-8"?>
<clbl:labelList xmlns:clbl="http://schemas.microsoft.com/office/2020/mipLabelMetadata">
  <clbl:label id="{8fb9bcf5-18ab-4a9a-b2f8-fa184e71e6ca}" enabled="1" method="Privileged" siteId="{5b6f6241-9a57-4be4-8e50-1dfa72e79a5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1091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Blockwork elegance</vt:lpstr>
      <vt:lpstr> Ai4ia Artificial intelligence for internal audit</vt:lpstr>
      <vt:lpstr>Contexto</vt:lpstr>
      <vt:lpstr>Programas de trabalho (WP)</vt:lpstr>
      <vt:lpstr>Wps +ia generativa – na prática</vt:lpstr>
      <vt:lpstr>relatório</vt:lpstr>
      <vt:lpstr>relatório</vt:lpstr>
      <vt:lpstr>relatório</vt:lpstr>
      <vt:lpstr>FUTURO &gt;&gt; copilot studio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APARECIDO SOARES GIROTTO</dc:creator>
  <cp:lastModifiedBy>DANIEL APARECIDO SOARES GIROTTO</cp:lastModifiedBy>
  <cp:revision>3</cp:revision>
  <dcterms:created xsi:type="dcterms:W3CDTF">2026-05-18T12:36:36Z</dcterms:created>
  <dcterms:modified xsi:type="dcterms:W3CDTF">2026-05-19T11:23:29Z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0459ad-4eb7-43ee-b2e0-a4f39d08f16c_Enabled">
    <vt:lpwstr>true</vt:lpwstr>
  </property>
  <property fmtid="{D5CDD505-2E9C-101B-9397-08002B2CF9AE}" pid="3" name="MSIP_Label_ad0459ad-4eb7-43ee-b2e0-a4f39d08f16c_SetDate">
    <vt:lpwstr>2026-05-18T14:58:12Z</vt:lpwstr>
  </property>
  <property fmtid="{D5CDD505-2E9C-101B-9397-08002B2CF9AE}" pid="4" name="MSIP_Label_ad0459ad-4eb7-43ee-b2e0-a4f39d08f16c_Method">
    <vt:lpwstr>Privileged</vt:lpwstr>
  </property>
  <property fmtid="{D5CDD505-2E9C-101B-9397-08002B2CF9AE}" pid="5" name="MSIP_Label_ad0459ad-4eb7-43ee-b2e0-a4f39d08f16c_Name">
    <vt:lpwstr>Private</vt:lpwstr>
  </property>
  <property fmtid="{D5CDD505-2E9C-101B-9397-08002B2CF9AE}" pid="6" name="MSIP_Label_ad0459ad-4eb7-43ee-b2e0-a4f39d08f16c_SiteId">
    <vt:lpwstr>1b5ba8a2-315d-45ce-959a-42b748c01de7</vt:lpwstr>
  </property>
  <property fmtid="{D5CDD505-2E9C-101B-9397-08002B2CF9AE}" pid="7" name="MSIP_Label_ad0459ad-4eb7-43ee-b2e0-a4f39d08f16c_ActionId">
    <vt:lpwstr>0aa05148-0807-4151-bd44-74900827d243</vt:lpwstr>
  </property>
  <property fmtid="{D5CDD505-2E9C-101B-9397-08002B2CF9AE}" pid="8" name="MSIP_Label_ad0459ad-4eb7-43ee-b2e0-a4f39d08f16c_ContentBits">
    <vt:lpwstr>0</vt:lpwstr>
  </property>
  <property fmtid="{D5CDD505-2E9C-101B-9397-08002B2CF9AE}" pid="9" name="MSIP_Label_ad0459ad-4eb7-43ee-b2e0-a4f39d08f16c_Tag">
    <vt:lpwstr>10, 0, 1, 1</vt:lpwstr>
  </property>
  <property fmtid="{D5CDD505-2E9C-101B-9397-08002B2CF9AE}" pid="10" name="ContentTypeId">
    <vt:lpwstr>0x010100A211F72B022B12438E3789DD0B2BDE3F</vt:lpwstr>
  </property>
</Properties>
</file>